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22"/>
  </p:notesMasterIdLst>
  <p:sldIdLst>
    <p:sldId id="966" r:id="rId3"/>
    <p:sldId id="269" r:id="rId4"/>
    <p:sldId id="258" r:id="rId5"/>
    <p:sldId id="259" r:id="rId6"/>
    <p:sldId id="960" r:id="rId7"/>
    <p:sldId id="961" r:id="rId8"/>
    <p:sldId id="958" r:id="rId9"/>
    <p:sldId id="257" r:id="rId10"/>
    <p:sldId id="260" r:id="rId11"/>
    <p:sldId id="261" r:id="rId12"/>
    <p:sldId id="263" r:id="rId13"/>
    <p:sldId id="264" r:id="rId14"/>
    <p:sldId id="265" r:id="rId15"/>
    <p:sldId id="266" r:id="rId16"/>
    <p:sldId id="267" r:id="rId17"/>
    <p:sldId id="959" r:id="rId18"/>
    <p:sldId id="962" r:id="rId19"/>
    <p:sldId id="965" r:id="rId20"/>
    <p:sldId id="964"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Hydrologic Micro Services (HMS) sediment module using the Sediment Yield’s Layered Vertically in Advection (SYLVIA v1.0) algorithm " id="{7D8963E6-9CE7-4958-B136-D662A1902EDB}">
          <p14:sldIdLst>
            <p14:sldId id="966"/>
            <p14:sldId id="269"/>
            <p14:sldId id="258"/>
            <p14:sldId id="259"/>
            <p14:sldId id="960"/>
            <p14:sldId id="961"/>
            <p14:sldId id="958"/>
            <p14:sldId id="257"/>
            <p14:sldId id="260"/>
            <p14:sldId id="261"/>
            <p14:sldId id="263"/>
            <p14:sldId id="264"/>
            <p14:sldId id="265"/>
            <p14:sldId id="266"/>
            <p14:sldId id="267"/>
            <p14:sldId id="959"/>
            <p14:sldId id="962"/>
            <p14:sldId id="965"/>
            <p14:sldId id="964"/>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Venable, Karretta" initials="VK" lastIdx="3" clrIdx="0">
    <p:extLst>
      <p:ext uri="{19B8F6BF-5375-455C-9EA6-DF929625EA0E}">
        <p15:presenceInfo xmlns:p15="http://schemas.microsoft.com/office/powerpoint/2012/main" userId="S::Venable.Karretta@epa.gov::7b9c92b0-e27c-4f4f-868d-8b031ef431c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ED7D31"/>
    <a:srgbClr val="EE7D3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0725D83-657D-42A8-BBDF-D2E968F86588}" v="836" dt="2022-06-23T16:26:03.09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theme" Target="theme/theme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commentAuthors" Target="commentAuthors.xml"/><Relationship Id="rId28" Type="http://schemas.microsoft.com/office/2016/11/relationships/changesInfo" Target="changesInfos/changesInfo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notesMaster" Target="notesMasters/notesMaster1.xml"/><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enable, Karretta" userId="7b9c92b0-e27c-4f4f-868d-8b031ef431c1" providerId="ADAL" clId="{D4289317-9C59-4854-914F-49A529863C34}"/>
    <pc:docChg chg="undo custSel modSld">
      <pc:chgData name="Venable, Karretta" userId="7b9c92b0-e27c-4f4f-868d-8b031ef431c1" providerId="ADAL" clId="{D4289317-9C59-4854-914F-49A529863C34}" dt="2022-06-17T19:36:03.067" v="1522" actId="20577"/>
      <pc:docMkLst>
        <pc:docMk/>
      </pc:docMkLst>
      <pc:sldChg chg="addSp delSp modSp mod setBg setClrOvrMap">
        <pc:chgData name="Venable, Karretta" userId="7b9c92b0-e27c-4f4f-868d-8b031ef431c1" providerId="ADAL" clId="{D4289317-9C59-4854-914F-49A529863C34}" dt="2022-06-17T19:01:22.387" v="1268" actId="26606"/>
        <pc:sldMkLst>
          <pc:docMk/>
          <pc:sldMk cId="2415277232" sldId="257"/>
        </pc:sldMkLst>
        <pc:spChg chg="mod">
          <ac:chgData name="Venable, Karretta" userId="7b9c92b0-e27c-4f4f-868d-8b031ef431c1" providerId="ADAL" clId="{D4289317-9C59-4854-914F-49A529863C34}" dt="2022-06-17T19:01:22.387" v="1268" actId="26606"/>
          <ac:spMkLst>
            <pc:docMk/>
            <pc:sldMk cId="2415277232" sldId="257"/>
            <ac:spMk id="2" creationId="{78C4FEB4-4F07-46CC-A4C8-446BBBC49E29}"/>
          </ac:spMkLst>
        </pc:spChg>
        <pc:spChg chg="mod">
          <ac:chgData name="Venable, Karretta" userId="7b9c92b0-e27c-4f4f-868d-8b031ef431c1" providerId="ADAL" clId="{D4289317-9C59-4854-914F-49A529863C34}" dt="2022-06-17T19:01:22.387" v="1268" actId="26606"/>
          <ac:spMkLst>
            <pc:docMk/>
            <pc:sldMk cId="2415277232" sldId="257"/>
            <ac:spMk id="3" creationId="{937AF09F-1D47-4BD4-B745-C5976C04A761}"/>
          </ac:spMkLst>
        </pc:spChg>
        <pc:spChg chg="add del">
          <ac:chgData name="Venable, Karretta" userId="7b9c92b0-e27c-4f4f-868d-8b031ef431c1" providerId="ADAL" clId="{D4289317-9C59-4854-914F-49A529863C34}" dt="2022-06-17T19:01:13.630" v="1265" actId="26606"/>
          <ac:spMkLst>
            <pc:docMk/>
            <pc:sldMk cId="2415277232" sldId="257"/>
            <ac:spMk id="8" creationId="{B95B9BA8-1D69-4796-85F5-B6D0BD52354B}"/>
          </ac:spMkLst>
        </pc:spChg>
        <pc:spChg chg="add del">
          <ac:chgData name="Venable, Karretta" userId="7b9c92b0-e27c-4f4f-868d-8b031ef431c1" providerId="ADAL" clId="{D4289317-9C59-4854-914F-49A529863C34}" dt="2022-06-17T19:01:22.324" v="1267" actId="26606"/>
          <ac:spMkLst>
            <pc:docMk/>
            <pc:sldMk cId="2415277232" sldId="257"/>
            <ac:spMk id="14" creationId="{30B5ED20-499B-41E7-95BE-8BBD3131456F}"/>
          </ac:spMkLst>
        </pc:spChg>
        <pc:spChg chg="add del">
          <ac:chgData name="Venable, Karretta" userId="7b9c92b0-e27c-4f4f-868d-8b031ef431c1" providerId="ADAL" clId="{D4289317-9C59-4854-914F-49A529863C34}" dt="2022-06-17T19:01:22.324" v="1267" actId="26606"/>
          <ac:spMkLst>
            <pc:docMk/>
            <pc:sldMk cId="2415277232" sldId="257"/>
            <ac:spMk id="15" creationId="{5FEF463D-EE6B-46FF-B7C7-74B09A96C8AB}"/>
          </ac:spMkLst>
        </pc:spChg>
        <pc:spChg chg="add del">
          <ac:chgData name="Venable, Karretta" userId="7b9c92b0-e27c-4f4f-868d-8b031ef431c1" providerId="ADAL" clId="{D4289317-9C59-4854-914F-49A529863C34}" dt="2022-06-17T19:01:22.324" v="1267" actId="26606"/>
          <ac:spMkLst>
            <pc:docMk/>
            <pc:sldMk cId="2415277232" sldId="257"/>
            <ac:spMk id="21" creationId="{35A51D22-76EA-4C70-B5C9-ED3946924CB7}"/>
          </ac:spMkLst>
        </pc:spChg>
        <pc:spChg chg="add">
          <ac:chgData name="Venable, Karretta" userId="7b9c92b0-e27c-4f4f-868d-8b031ef431c1" providerId="ADAL" clId="{D4289317-9C59-4854-914F-49A529863C34}" dt="2022-06-17T19:01:22.387" v="1268" actId="26606"/>
          <ac:spMkLst>
            <pc:docMk/>
            <pc:sldMk cId="2415277232" sldId="257"/>
            <ac:spMk id="23" creationId="{B95B9BA8-1D69-4796-85F5-B6D0BD52354B}"/>
          </ac:spMkLst>
        </pc:spChg>
        <pc:grpChg chg="add del">
          <ac:chgData name="Venable, Karretta" userId="7b9c92b0-e27c-4f4f-868d-8b031ef431c1" providerId="ADAL" clId="{D4289317-9C59-4854-914F-49A529863C34}" dt="2022-06-17T19:01:13.630" v="1265" actId="26606"/>
          <ac:grpSpMkLst>
            <pc:docMk/>
            <pc:sldMk cId="2415277232" sldId="257"/>
            <ac:grpSpMk id="10" creationId="{4728F330-19FB-4D39-BD0F-53032ABFEB7F}"/>
          </ac:grpSpMkLst>
        </pc:grpChg>
        <pc:grpChg chg="add del">
          <ac:chgData name="Venable, Karretta" userId="7b9c92b0-e27c-4f4f-868d-8b031ef431c1" providerId="ADAL" clId="{D4289317-9C59-4854-914F-49A529863C34}" dt="2022-06-17T19:01:22.324" v="1267" actId="26606"/>
          <ac:grpSpMkLst>
            <pc:docMk/>
            <pc:sldMk cId="2415277232" sldId="257"/>
            <ac:grpSpMk id="18" creationId="{11A27B3A-460C-4100-99B5-817F25979F6C}"/>
          </ac:grpSpMkLst>
        </pc:grpChg>
        <pc:grpChg chg="add">
          <ac:chgData name="Venable, Karretta" userId="7b9c92b0-e27c-4f4f-868d-8b031ef431c1" providerId="ADAL" clId="{D4289317-9C59-4854-914F-49A529863C34}" dt="2022-06-17T19:01:22.387" v="1268" actId="26606"/>
          <ac:grpSpMkLst>
            <pc:docMk/>
            <pc:sldMk cId="2415277232" sldId="257"/>
            <ac:grpSpMk id="24" creationId="{4728F330-19FB-4D39-BD0F-53032ABFEB7F}"/>
          </ac:grpSpMkLst>
        </pc:grpChg>
      </pc:sldChg>
      <pc:sldChg chg="modSp mod">
        <pc:chgData name="Venable, Karretta" userId="7b9c92b0-e27c-4f4f-868d-8b031ef431c1" providerId="ADAL" clId="{D4289317-9C59-4854-914F-49A529863C34}" dt="2022-06-17T18:27:31.298" v="1206" actId="113"/>
        <pc:sldMkLst>
          <pc:docMk/>
          <pc:sldMk cId="3581976180" sldId="263"/>
        </pc:sldMkLst>
        <pc:graphicFrameChg chg="mod modGraphic">
          <ac:chgData name="Venable, Karretta" userId="7b9c92b0-e27c-4f4f-868d-8b031ef431c1" providerId="ADAL" clId="{D4289317-9C59-4854-914F-49A529863C34}" dt="2022-06-17T18:27:31.298" v="1206" actId="113"/>
          <ac:graphicFrameMkLst>
            <pc:docMk/>
            <pc:sldMk cId="3581976180" sldId="263"/>
            <ac:graphicFrameMk id="4" creationId="{9B7D213B-329B-4679-83E4-D19867003897}"/>
          </ac:graphicFrameMkLst>
        </pc:graphicFrameChg>
      </pc:sldChg>
      <pc:sldChg chg="modSp mod modNotesTx">
        <pc:chgData name="Venable, Karretta" userId="7b9c92b0-e27c-4f4f-868d-8b031ef431c1" providerId="ADAL" clId="{D4289317-9C59-4854-914F-49A529863C34}" dt="2022-06-17T18:22:30.890" v="1073" actId="20577"/>
        <pc:sldMkLst>
          <pc:docMk/>
          <pc:sldMk cId="643932192" sldId="264"/>
        </pc:sldMkLst>
        <pc:spChg chg="mod">
          <ac:chgData name="Venable, Karretta" userId="7b9c92b0-e27c-4f4f-868d-8b031ef431c1" providerId="ADAL" clId="{D4289317-9C59-4854-914F-49A529863C34}" dt="2022-06-17T17:45:02.770" v="75" actId="20577"/>
          <ac:spMkLst>
            <pc:docMk/>
            <pc:sldMk cId="643932192" sldId="264"/>
            <ac:spMk id="7" creationId="{0E5CA58D-7E70-4EB0-A850-4EF483E055F3}"/>
          </ac:spMkLst>
        </pc:spChg>
      </pc:sldChg>
      <pc:sldChg chg="addSp modSp mod">
        <pc:chgData name="Venable, Karretta" userId="7b9c92b0-e27c-4f4f-868d-8b031ef431c1" providerId="ADAL" clId="{D4289317-9C59-4854-914F-49A529863C34}" dt="2022-06-17T18:43:34.460" v="1262" actId="20577"/>
        <pc:sldMkLst>
          <pc:docMk/>
          <pc:sldMk cId="2942701735" sldId="265"/>
        </pc:sldMkLst>
        <pc:spChg chg="mod">
          <ac:chgData name="Venable, Karretta" userId="7b9c92b0-e27c-4f4f-868d-8b031ef431c1" providerId="ADAL" clId="{D4289317-9C59-4854-914F-49A529863C34}" dt="2022-06-17T18:43:34.460" v="1262" actId="20577"/>
          <ac:spMkLst>
            <pc:docMk/>
            <pc:sldMk cId="2942701735" sldId="265"/>
            <ac:spMk id="3" creationId="{7288BF67-2BE3-4FE2-B43F-74A788DDEB63}"/>
          </ac:spMkLst>
        </pc:spChg>
        <pc:grpChg chg="mod ord">
          <ac:chgData name="Venable, Karretta" userId="7b9c92b0-e27c-4f4f-868d-8b031ef431c1" providerId="ADAL" clId="{D4289317-9C59-4854-914F-49A529863C34}" dt="2022-06-17T18:37:28.706" v="1243" actId="166"/>
          <ac:grpSpMkLst>
            <pc:docMk/>
            <pc:sldMk cId="2942701735" sldId="265"/>
            <ac:grpSpMk id="4" creationId="{D0844E3B-CEB3-4D3E-988B-FB95D96DEE6A}"/>
          </ac:grpSpMkLst>
        </pc:grpChg>
        <pc:picChg chg="add mod">
          <ac:chgData name="Venable, Karretta" userId="7b9c92b0-e27c-4f4f-868d-8b031ef431c1" providerId="ADAL" clId="{D4289317-9C59-4854-914F-49A529863C34}" dt="2022-06-17T18:37:24.329" v="1242" actId="1076"/>
          <ac:picMkLst>
            <pc:docMk/>
            <pc:sldMk cId="2942701735" sldId="265"/>
            <ac:picMk id="8" creationId="{5E1F411A-294E-4BDE-B962-1E890A7AED3A}"/>
          </ac:picMkLst>
        </pc:picChg>
        <pc:picChg chg="add mod">
          <ac:chgData name="Venable, Karretta" userId="7b9c92b0-e27c-4f4f-868d-8b031ef431c1" providerId="ADAL" clId="{D4289317-9C59-4854-914F-49A529863C34}" dt="2022-06-17T18:37:48.040" v="1245" actId="14100"/>
          <ac:picMkLst>
            <pc:docMk/>
            <pc:sldMk cId="2942701735" sldId="265"/>
            <ac:picMk id="10" creationId="{E6104762-E611-4905-94AD-B3EF067C365F}"/>
          </ac:picMkLst>
        </pc:picChg>
        <pc:picChg chg="add mod">
          <ac:chgData name="Venable, Karretta" userId="7b9c92b0-e27c-4f4f-868d-8b031ef431c1" providerId="ADAL" clId="{D4289317-9C59-4854-914F-49A529863C34}" dt="2022-06-17T18:38:46.826" v="1253" actId="1076"/>
          <ac:picMkLst>
            <pc:docMk/>
            <pc:sldMk cId="2942701735" sldId="265"/>
            <ac:picMk id="12" creationId="{A0109DB1-25AD-4AA1-B52F-D4A7B3D28F05}"/>
          </ac:picMkLst>
        </pc:picChg>
      </pc:sldChg>
      <pc:sldChg chg="addSp delSp modSp mod modNotesTx">
        <pc:chgData name="Venable, Karretta" userId="7b9c92b0-e27c-4f4f-868d-8b031ef431c1" providerId="ADAL" clId="{D4289317-9C59-4854-914F-49A529863C34}" dt="2022-06-17T19:36:03.067" v="1522" actId="20577"/>
        <pc:sldMkLst>
          <pc:docMk/>
          <pc:sldMk cId="3254445925" sldId="266"/>
        </pc:sldMkLst>
        <pc:spChg chg="mod">
          <ac:chgData name="Venable, Karretta" userId="7b9c92b0-e27c-4f4f-868d-8b031ef431c1" providerId="ADAL" clId="{D4289317-9C59-4854-914F-49A529863C34}" dt="2022-06-17T19:36:03.067" v="1522" actId="20577"/>
          <ac:spMkLst>
            <pc:docMk/>
            <pc:sldMk cId="3254445925" sldId="266"/>
            <ac:spMk id="3" creationId="{8C534C5C-4370-455F-8262-C91DC2DBD06D}"/>
          </ac:spMkLst>
        </pc:spChg>
        <pc:spChg chg="add mod">
          <ac:chgData name="Venable, Karretta" userId="7b9c92b0-e27c-4f4f-868d-8b031ef431c1" providerId="ADAL" clId="{D4289317-9C59-4854-914F-49A529863C34}" dt="2022-06-17T19:33:17.884" v="1355" actId="1076"/>
          <ac:spMkLst>
            <pc:docMk/>
            <pc:sldMk cId="3254445925" sldId="266"/>
            <ac:spMk id="13" creationId="{5FF72B51-BA6D-4DFA-9765-B5AEB8389893}"/>
          </ac:spMkLst>
        </pc:spChg>
        <pc:spChg chg="add mod">
          <ac:chgData name="Venable, Karretta" userId="7b9c92b0-e27c-4f4f-868d-8b031ef431c1" providerId="ADAL" clId="{D4289317-9C59-4854-914F-49A529863C34}" dt="2022-06-17T19:33:21.572" v="1356" actId="1076"/>
          <ac:spMkLst>
            <pc:docMk/>
            <pc:sldMk cId="3254445925" sldId="266"/>
            <ac:spMk id="14" creationId="{476864E0-8F67-4478-B006-3E0A7A36FF16}"/>
          </ac:spMkLst>
        </pc:spChg>
        <pc:grpChg chg="mod">
          <ac:chgData name="Venable, Karretta" userId="7b9c92b0-e27c-4f4f-868d-8b031ef431c1" providerId="ADAL" clId="{D4289317-9C59-4854-914F-49A529863C34}" dt="2022-06-17T18:58:45.412" v="1263" actId="1076"/>
          <ac:grpSpMkLst>
            <pc:docMk/>
            <pc:sldMk cId="3254445925" sldId="266"/>
            <ac:grpSpMk id="4" creationId="{EB819570-C295-41AE-B994-B05B77420D53}"/>
          </ac:grpSpMkLst>
        </pc:grpChg>
        <pc:cxnChg chg="add del mod">
          <ac:chgData name="Venable, Karretta" userId="7b9c92b0-e27c-4f4f-868d-8b031ef431c1" providerId="ADAL" clId="{D4289317-9C59-4854-914F-49A529863C34}" dt="2022-06-17T19:31:52.064" v="1345" actId="478"/>
          <ac:cxnSpMkLst>
            <pc:docMk/>
            <pc:sldMk cId="3254445925" sldId="266"/>
            <ac:cxnSpMk id="8" creationId="{CAF4B3FD-8FA6-4C6F-81C0-E6B49FFC7A6E}"/>
          </ac:cxnSpMkLst>
        </pc:cxnChg>
        <pc:cxnChg chg="add del mod">
          <ac:chgData name="Venable, Karretta" userId="7b9c92b0-e27c-4f4f-868d-8b031ef431c1" providerId="ADAL" clId="{D4289317-9C59-4854-914F-49A529863C34}" dt="2022-06-17T19:31:56.597" v="1346" actId="478"/>
          <ac:cxnSpMkLst>
            <pc:docMk/>
            <pc:sldMk cId="3254445925" sldId="266"/>
            <ac:cxnSpMk id="12" creationId="{E719A449-A73C-4217-AC49-EE0D73021964}"/>
          </ac:cxnSpMkLst>
        </pc:cxnChg>
      </pc:sldChg>
    </pc:docChg>
  </pc:docChgLst>
  <pc:docChgLst>
    <pc:chgData name="Venable, Karretta" userId="7b9c92b0-e27c-4f4f-868d-8b031ef431c1" providerId="ADAL" clId="{40725D83-657D-42A8-BBDF-D2E968F86588}"/>
    <pc:docChg chg="undo redo custSel addSld delSld modSld sldOrd modMainMaster delSection modSection">
      <pc:chgData name="Venable, Karretta" userId="7b9c92b0-e27c-4f4f-868d-8b031ef431c1" providerId="ADAL" clId="{40725D83-657D-42A8-BBDF-D2E968F86588}" dt="2022-06-23T16:26:03.093" v="8832" actId="20577"/>
      <pc:docMkLst>
        <pc:docMk/>
      </pc:docMkLst>
      <pc:sldChg chg="addSp modSp del mod">
        <pc:chgData name="Venable, Karretta" userId="7b9c92b0-e27c-4f4f-868d-8b031ef431c1" providerId="ADAL" clId="{40725D83-657D-42A8-BBDF-D2E968F86588}" dt="2022-06-22T21:27:55.201" v="8410" actId="47"/>
        <pc:sldMkLst>
          <pc:docMk/>
          <pc:sldMk cId="1817613308" sldId="256"/>
        </pc:sldMkLst>
        <pc:spChg chg="add mod">
          <ac:chgData name="Venable, Karretta" userId="7b9c92b0-e27c-4f4f-868d-8b031ef431c1" providerId="ADAL" clId="{40725D83-657D-42A8-BBDF-D2E968F86588}" dt="2022-06-22T21:24:53.184" v="8356" actId="571"/>
          <ac:spMkLst>
            <pc:docMk/>
            <pc:sldMk cId="1817613308" sldId="256"/>
            <ac:spMk id="8" creationId="{53ED9018-4BC3-484C-8261-A107F07C4EF0}"/>
          </ac:spMkLst>
        </pc:spChg>
        <pc:picChg chg="add mod">
          <ac:chgData name="Venable, Karretta" userId="7b9c92b0-e27c-4f4f-868d-8b031ef431c1" providerId="ADAL" clId="{40725D83-657D-42A8-BBDF-D2E968F86588}" dt="2022-06-22T21:17:00.323" v="8309" actId="1076"/>
          <ac:picMkLst>
            <pc:docMk/>
            <pc:sldMk cId="1817613308" sldId="256"/>
            <ac:picMk id="5" creationId="{3FB6F04F-2403-4DF6-A511-5012A2226C2E}"/>
          </ac:picMkLst>
        </pc:picChg>
      </pc:sldChg>
      <pc:sldChg chg="addSp delSp modSp mod setBg delDesignElem">
        <pc:chgData name="Venable, Karretta" userId="7b9c92b0-e27c-4f4f-868d-8b031ef431c1" providerId="ADAL" clId="{40725D83-657D-42A8-BBDF-D2E968F86588}" dt="2022-06-23T14:11:25.596" v="8575" actId="20577"/>
        <pc:sldMkLst>
          <pc:docMk/>
          <pc:sldMk cId="2415277232" sldId="257"/>
        </pc:sldMkLst>
        <pc:spChg chg="mod">
          <ac:chgData name="Venable, Karretta" userId="7b9c92b0-e27c-4f4f-868d-8b031ef431c1" providerId="ADAL" clId="{40725D83-657D-42A8-BBDF-D2E968F86588}" dt="2022-06-22T13:48:53.644" v="6699" actId="1076"/>
          <ac:spMkLst>
            <pc:docMk/>
            <pc:sldMk cId="2415277232" sldId="257"/>
            <ac:spMk id="2" creationId="{78C4FEB4-4F07-46CC-A4C8-446BBBC49E29}"/>
          </ac:spMkLst>
        </pc:spChg>
        <pc:spChg chg="add del mod">
          <ac:chgData name="Venable, Karretta" userId="7b9c92b0-e27c-4f4f-868d-8b031ef431c1" providerId="ADAL" clId="{40725D83-657D-42A8-BBDF-D2E968F86588}" dt="2022-06-23T14:11:25.596" v="8575" actId="20577"/>
          <ac:spMkLst>
            <pc:docMk/>
            <pc:sldMk cId="2415277232" sldId="257"/>
            <ac:spMk id="3" creationId="{937AF09F-1D47-4BD4-B745-C5976C04A761}"/>
          </ac:spMkLst>
        </pc:spChg>
        <pc:spChg chg="add del">
          <ac:chgData name="Venable, Karretta" userId="7b9c92b0-e27c-4f4f-868d-8b031ef431c1" providerId="ADAL" clId="{40725D83-657D-42A8-BBDF-D2E968F86588}" dt="2022-06-16T16:33:43.332" v="1716" actId="26606"/>
          <ac:spMkLst>
            <pc:docMk/>
            <pc:sldMk cId="2415277232" sldId="257"/>
            <ac:spMk id="9" creationId="{53B021B3-DE93-4AB7-8A18-CF5F1CED88B8}"/>
          </ac:spMkLst>
        </pc:spChg>
        <pc:spChg chg="add del">
          <ac:chgData name="Venable, Karretta" userId="7b9c92b0-e27c-4f4f-868d-8b031ef431c1" providerId="ADAL" clId="{40725D83-657D-42A8-BBDF-D2E968F86588}" dt="2022-06-16T16:33:43.332" v="1716" actId="26606"/>
          <ac:spMkLst>
            <pc:docMk/>
            <pc:sldMk cId="2415277232" sldId="257"/>
            <ac:spMk id="11" creationId="{52D502E5-F6B4-4D58-B4AE-FC466FF15EE8}"/>
          </ac:spMkLst>
        </pc:spChg>
        <pc:spChg chg="add del">
          <ac:chgData name="Venable, Karretta" userId="7b9c92b0-e27c-4f4f-868d-8b031ef431c1" providerId="ADAL" clId="{40725D83-657D-42A8-BBDF-D2E968F86588}" dt="2022-06-16T16:33:43.332" v="1716" actId="26606"/>
          <ac:spMkLst>
            <pc:docMk/>
            <pc:sldMk cId="2415277232" sldId="257"/>
            <ac:spMk id="13" creationId="{9DECDBF4-02B6-4BB4-B65B-B8107AD6A9E8}"/>
          </ac:spMkLst>
        </pc:spChg>
        <pc:spChg chg="add del">
          <ac:chgData name="Venable, Karretta" userId="7b9c92b0-e27c-4f4f-868d-8b031ef431c1" providerId="ADAL" clId="{40725D83-657D-42A8-BBDF-D2E968F86588}" dt="2022-06-16T16:42:49.972" v="1750" actId="26606"/>
          <ac:spMkLst>
            <pc:docMk/>
            <pc:sldMk cId="2415277232" sldId="257"/>
            <ac:spMk id="16" creationId="{CB49665F-0298-4449-8D2D-209989CB9EE3}"/>
          </ac:spMkLst>
        </pc:spChg>
        <pc:spChg chg="add del">
          <ac:chgData name="Venable, Karretta" userId="7b9c92b0-e27c-4f4f-868d-8b031ef431c1" providerId="ADAL" clId="{40725D83-657D-42A8-BBDF-D2E968F86588}" dt="2022-06-16T16:42:49.972" v="1750" actId="26606"/>
          <ac:spMkLst>
            <pc:docMk/>
            <pc:sldMk cId="2415277232" sldId="257"/>
            <ac:spMk id="25" creationId="{A71EEC14-174A-46FA-B046-474750457130}"/>
          </ac:spMkLst>
        </pc:spChg>
        <pc:spChg chg="add del">
          <ac:chgData name="Venable, Karretta" userId="7b9c92b0-e27c-4f4f-868d-8b031ef431c1" providerId="ADAL" clId="{40725D83-657D-42A8-BBDF-D2E968F86588}" dt="2022-06-16T16:35:51.766" v="1725" actId="26606"/>
          <ac:spMkLst>
            <pc:docMk/>
            <pc:sldMk cId="2415277232" sldId="257"/>
            <ac:spMk id="32" creationId="{42A5316D-ED2F-4F89-B4B4-8D9240B1A348}"/>
          </ac:spMkLst>
        </pc:spChg>
        <pc:spChg chg="add del">
          <ac:chgData name="Venable, Karretta" userId="7b9c92b0-e27c-4f4f-868d-8b031ef431c1" providerId="ADAL" clId="{40725D83-657D-42A8-BBDF-D2E968F86588}" dt="2022-06-16T16:36:02.457" v="1727" actId="26606"/>
          <ac:spMkLst>
            <pc:docMk/>
            <pc:sldMk cId="2415277232" sldId="257"/>
            <ac:spMk id="34" creationId="{6C4028FD-8BAA-4A19-BFDE-594D991B7552}"/>
          </ac:spMkLst>
        </pc:spChg>
        <pc:grpChg chg="add del">
          <ac:chgData name="Venable, Karretta" userId="7b9c92b0-e27c-4f4f-868d-8b031ef431c1" providerId="ADAL" clId="{40725D83-657D-42A8-BBDF-D2E968F86588}" dt="2022-06-16T16:42:49.972" v="1750" actId="26606"/>
          <ac:grpSpMkLst>
            <pc:docMk/>
            <pc:sldMk cId="2415277232" sldId="257"/>
            <ac:grpSpMk id="17" creationId="{43F5E015-E085-4624-B431-B42414448684}"/>
          </ac:grpSpMkLst>
        </pc:grpChg>
        <pc:grpChg chg="add del">
          <ac:chgData name="Venable, Karretta" userId="7b9c92b0-e27c-4f4f-868d-8b031ef431c1" providerId="ADAL" clId="{40725D83-657D-42A8-BBDF-D2E968F86588}" dt="2022-06-16T16:42:49.972" v="1750" actId="26606"/>
          <ac:grpSpMkLst>
            <pc:docMk/>
            <pc:sldMk cId="2415277232" sldId="257"/>
            <ac:grpSpMk id="26" creationId="{EEB6CB95-E653-4C6C-AE51-62FD848E8D5B}"/>
          </ac:grpSpMkLst>
        </pc:grpChg>
        <pc:graphicFrameChg chg="add del">
          <ac:chgData name="Venable, Karretta" userId="7b9c92b0-e27c-4f4f-868d-8b031ef431c1" providerId="ADAL" clId="{40725D83-657D-42A8-BBDF-D2E968F86588}" dt="2022-06-16T16:33:33.322" v="1714" actId="26606"/>
          <ac:graphicFrameMkLst>
            <pc:docMk/>
            <pc:sldMk cId="2415277232" sldId="257"/>
            <ac:graphicFrameMk id="5" creationId="{F9617B3C-6704-7CBF-F4F1-82978184298E}"/>
          </ac:graphicFrameMkLst>
        </pc:graphicFrameChg>
        <pc:graphicFrameChg chg="add del">
          <ac:chgData name="Venable, Karretta" userId="7b9c92b0-e27c-4f4f-868d-8b031ef431c1" providerId="ADAL" clId="{40725D83-657D-42A8-BBDF-D2E968F86588}" dt="2022-06-16T16:33:43.332" v="1716" actId="26606"/>
          <ac:graphicFrameMkLst>
            <pc:docMk/>
            <pc:sldMk cId="2415277232" sldId="257"/>
            <ac:graphicFrameMk id="7" creationId="{DA35C2E9-78FD-E01E-D412-01733EA9FE04}"/>
          </ac:graphicFrameMkLst>
        </pc:graphicFrameChg>
        <pc:graphicFrameChg chg="add del mod modGraphic">
          <ac:chgData name="Venable, Karretta" userId="7b9c92b0-e27c-4f4f-868d-8b031ef431c1" providerId="ADAL" clId="{40725D83-657D-42A8-BBDF-D2E968F86588}" dt="2022-06-16T16:42:49.972" v="1750" actId="26606"/>
          <ac:graphicFrameMkLst>
            <pc:docMk/>
            <pc:sldMk cId="2415277232" sldId="257"/>
            <ac:graphicFrameMk id="27" creationId="{895AC2BB-DD7B-213B-E572-9C9C7B97F4AF}"/>
          </ac:graphicFrameMkLst>
        </pc:graphicFrameChg>
      </pc:sldChg>
      <pc:sldChg chg="addSp delSp modSp mod setBg setClrOvrMap">
        <pc:chgData name="Venable, Karretta" userId="7b9c92b0-e27c-4f4f-868d-8b031ef431c1" providerId="ADAL" clId="{40725D83-657D-42A8-BBDF-D2E968F86588}" dt="2022-06-22T14:01:57.694" v="7025" actId="20577"/>
        <pc:sldMkLst>
          <pc:docMk/>
          <pc:sldMk cId="4038822155" sldId="258"/>
        </pc:sldMkLst>
        <pc:spChg chg="mod">
          <ac:chgData name="Venable, Karretta" userId="7b9c92b0-e27c-4f4f-868d-8b031ef431c1" providerId="ADAL" clId="{40725D83-657D-42A8-BBDF-D2E968F86588}" dt="2022-06-22T13:43:37.166" v="6637" actId="313"/>
          <ac:spMkLst>
            <pc:docMk/>
            <pc:sldMk cId="4038822155" sldId="258"/>
            <ac:spMk id="2" creationId="{C0A02C45-D6E4-4B9B-830A-BA2263D8D809}"/>
          </ac:spMkLst>
        </pc:spChg>
        <pc:spChg chg="add del mod">
          <ac:chgData name="Venable, Karretta" userId="7b9c92b0-e27c-4f4f-868d-8b031ef431c1" providerId="ADAL" clId="{40725D83-657D-42A8-BBDF-D2E968F86588}" dt="2022-06-22T13:41:53.551" v="6626" actId="26606"/>
          <ac:spMkLst>
            <pc:docMk/>
            <pc:sldMk cId="4038822155" sldId="258"/>
            <ac:spMk id="3" creationId="{A7B97F61-A556-43AE-A09F-93F1DFBF3835}"/>
          </ac:spMkLst>
        </pc:spChg>
        <pc:spChg chg="add del">
          <ac:chgData name="Venable, Karretta" userId="7b9c92b0-e27c-4f4f-868d-8b031ef431c1" providerId="ADAL" clId="{40725D83-657D-42A8-BBDF-D2E968F86588}" dt="2022-06-22T13:41:34.382" v="6621" actId="26606"/>
          <ac:spMkLst>
            <pc:docMk/>
            <pc:sldMk cId="4038822155" sldId="258"/>
            <ac:spMk id="8" creationId="{5A0118C5-4F8D-4CF4-BADD-53FEACC6C42A}"/>
          </ac:spMkLst>
        </pc:spChg>
        <pc:spChg chg="add del">
          <ac:chgData name="Venable, Karretta" userId="7b9c92b0-e27c-4f4f-868d-8b031ef431c1" providerId="ADAL" clId="{40725D83-657D-42A8-BBDF-D2E968F86588}" dt="2022-06-22T13:41:01.348" v="6617" actId="26606"/>
          <ac:spMkLst>
            <pc:docMk/>
            <pc:sldMk cId="4038822155" sldId="258"/>
            <ac:spMk id="9" creationId="{CB49665F-0298-4449-8D2D-209989CB9EE3}"/>
          </ac:spMkLst>
        </pc:spChg>
        <pc:spChg chg="add del">
          <ac:chgData name="Venable, Karretta" userId="7b9c92b0-e27c-4f4f-868d-8b031ef431c1" providerId="ADAL" clId="{40725D83-657D-42A8-BBDF-D2E968F86588}" dt="2022-06-22T13:40:51.338" v="6615" actId="26606"/>
          <ac:spMkLst>
            <pc:docMk/>
            <pc:sldMk cId="4038822155" sldId="258"/>
            <ac:spMk id="10" creationId="{C5E6CFF1-2F42-4E10-9A97-F116F46F53FE}"/>
          </ac:spMkLst>
        </pc:spChg>
        <pc:spChg chg="add del">
          <ac:chgData name="Venable, Karretta" userId="7b9c92b0-e27c-4f4f-868d-8b031ef431c1" providerId="ADAL" clId="{40725D83-657D-42A8-BBDF-D2E968F86588}" dt="2022-06-22T13:41:01.348" v="6617" actId="26606"/>
          <ac:spMkLst>
            <pc:docMk/>
            <pc:sldMk cId="4038822155" sldId="258"/>
            <ac:spMk id="11" creationId="{A71EEC14-174A-46FA-B046-474750457130}"/>
          </ac:spMkLst>
        </pc:spChg>
        <pc:spChg chg="add del">
          <ac:chgData name="Venable, Karretta" userId="7b9c92b0-e27c-4f4f-868d-8b031ef431c1" providerId="ADAL" clId="{40725D83-657D-42A8-BBDF-D2E968F86588}" dt="2022-06-22T13:41:34.382" v="6621" actId="26606"/>
          <ac:spMkLst>
            <pc:docMk/>
            <pc:sldMk cId="4038822155" sldId="258"/>
            <ac:spMk id="14" creationId="{C7278469-3C3C-49CE-AEEE-E176A4900B78}"/>
          </ac:spMkLst>
        </pc:spChg>
        <pc:spChg chg="add del">
          <ac:chgData name="Venable, Karretta" userId="7b9c92b0-e27c-4f4f-868d-8b031ef431c1" providerId="ADAL" clId="{40725D83-657D-42A8-BBDF-D2E968F86588}" dt="2022-06-22T13:41:34.382" v="6621" actId="26606"/>
          <ac:spMkLst>
            <pc:docMk/>
            <pc:sldMk cId="4038822155" sldId="258"/>
            <ac:spMk id="20" creationId="{4C6598AB-1C17-4D54-951C-A082D94ACB7A}"/>
          </ac:spMkLst>
        </pc:spChg>
        <pc:spChg chg="add del">
          <ac:chgData name="Venable, Karretta" userId="7b9c92b0-e27c-4f4f-868d-8b031ef431c1" providerId="ADAL" clId="{40725D83-657D-42A8-BBDF-D2E968F86588}" dt="2022-06-22T13:41:34.382" v="6621" actId="26606"/>
          <ac:spMkLst>
            <pc:docMk/>
            <pc:sldMk cId="4038822155" sldId="258"/>
            <ac:spMk id="22" creationId="{C83B66D7-137D-4AC1-B172-53D60F08BEB5}"/>
          </ac:spMkLst>
        </pc:spChg>
        <pc:spChg chg="add del">
          <ac:chgData name="Venable, Karretta" userId="7b9c92b0-e27c-4f4f-868d-8b031ef431c1" providerId="ADAL" clId="{40725D83-657D-42A8-BBDF-D2E968F86588}" dt="2022-06-22T13:41:34.382" v="6621" actId="26606"/>
          <ac:spMkLst>
            <pc:docMk/>
            <pc:sldMk cId="4038822155" sldId="258"/>
            <ac:spMk id="24" creationId="{F6B92503-6984-4D15-8B98-8718709B785D}"/>
          </ac:spMkLst>
        </pc:spChg>
        <pc:spChg chg="add del">
          <ac:chgData name="Venable, Karretta" userId="7b9c92b0-e27c-4f4f-868d-8b031ef431c1" providerId="ADAL" clId="{40725D83-657D-42A8-BBDF-D2E968F86588}" dt="2022-06-22T13:41:24.727" v="6619" actId="26606"/>
          <ac:spMkLst>
            <pc:docMk/>
            <pc:sldMk cId="4038822155" sldId="258"/>
            <ac:spMk id="26" creationId="{C5E6CFF1-2F42-4E10-9A97-F116F46F53FE}"/>
          </ac:spMkLst>
        </pc:spChg>
        <pc:spChg chg="add del">
          <ac:chgData name="Venable, Karretta" userId="7b9c92b0-e27c-4f4f-868d-8b031ef431c1" providerId="ADAL" clId="{40725D83-657D-42A8-BBDF-D2E968F86588}" dt="2022-06-22T13:41:34.382" v="6621" actId="26606"/>
          <ac:spMkLst>
            <pc:docMk/>
            <pc:sldMk cId="4038822155" sldId="258"/>
            <ac:spMk id="34" creationId="{4E0A5C5C-2A95-428E-9F6A-0D29EBD57C9F}"/>
          </ac:spMkLst>
        </pc:spChg>
        <pc:spChg chg="add del">
          <ac:chgData name="Venable, Karretta" userId="7b9c92b0-e27c-4f4f-868d-8b031ef431c1" providerId="ADAL" clId="{40725D83-657D-42A8-BBDF-D2E968F86588}" dt="2022-06-22T13:41:34.382" v="6621" actId="26606"/>
          <ac:spMkLst>
            <pc:docMk/>
            <pc:sldMk cId="4038822155" sldId="258"/>
            <ac:spMk id="35" creationId="{1056F38F-7C4E-461D-8709-7D0024AE1F79}"/>
          </ac:spMkLst>
        </pc:spChg>
        <pc:spChg chg="add del">
          <ac:chgData name="Venable, Karretta" userId="7b9c92b0-e27c-4f4f-868d-8b031ef431c1" providerId="ADAL" clId="{40725D83-657D-42A8-BBDF-D2E968F86588}" dt="2022-06-22T13:41:34.382" v="6621" actId="26606"/>
          <ac:spMkLst>
            <pc:docMk/>
            <pc:sldMk cId="4038822155" sldId="258"/>
            <ac:spMk id="38" creationId="{08DDF938-524E-4C18-A47D-C00627832366}"/>
          </ac:spMkLst>
        </pc:spChg>
        <pc:spChg chg="add del">
          <ac:chgData name="Venable, Karretta" userId="7b9c92b0-e27c-4f4f-868d-8b031ef431c1" providerId="ADAL" clId="{40725D83-657D-42A8-BBDF-D2E968F86588}" dt="2022-06-22T13:41:34.382" v="6621" actId="26606"/>
          <ac:spMkLst>
            <pc:docMk/>
            <pc:sldMk cId="4038822155" sldId="258"/>
            <ac:spMk id="39" creationId="{A7B97F61-A556-43AE-A09F-93F1DFBF3835}"/>
          </ac:spMkLst>
        </pc:spChg>
        <pc:spChg chg="add del">
          <ac:chgData name="Venable, Karretta" userId="7b9c92b0-e27c-4f4f-868d-8b031ef431c1" providerId="ADAL" clId="{40725D83-657D-42A8-BBDF-D2E968F86588}" dt="2022-06-22T13:41:35.762" v="6623" actId="26606"/>
          <ac:spMkLst>
            <pc:docMk/>
            <pc:sldMk cId="4038822155" sldId="258"/>
            <ac:spMk id="43" creationId="{E8A8EAB8-D2FF-444D-B34B-7D32F106AD0E}"/>
          </ac:spMkLst>
        </pc:spChg>
        <pc:spChg chg="add del">
          <ac:chgData name="Venable, Karretta" userId="7b9c92b0-e27c-4f4f-868d-8b031ef431c1" providerId="ADAL" clId="{40725D83-657D-42A8-BBDF-D2E968F86588}" dt="2022-06-22T13:41:35.762" v="6623" actId="26606"/>
          <ac:spMkLst>
            <pc:docMk/>
            <pc:sldMk cId="4038822155" sldId="258"/>
            <ac:spMk id="46" creationId="{A7B97F61-A556-43AE-A09F-93F1DFBF3835}"/>
          </ac:spMkLst>
        </pc:spChg>
        <pc:spChg chg="add del">
          <ac:chgData name="Venable, Karretta" userId="7b9c92b0-e27c-4f4f-868d-8b031ef431c1" providerId="ADAL" clId="{40725D83-657D-42A8-BBDF-D2E968F86588}" dt="2022-06-22T13:41:53.536" v="6625" actId="26606"/>
          <ac:spMkLst>
            <pc:docMk/>
            <pc:sldMk cId="4038822155" sldId="258"/>
            <ac:spMk id="48" creationId="{B95B9BA8-1D69-4796-85F5-B6D0BD52354B}"/>
          </ac:spMkLst>
        </pc:spChg>
        <pc:spChg chg="add del">
          <ac:chgData name="Venable, Karretta" userId="7b9c92b0-e27c-4f4f-868d-8b031ef431c1" providerId="ADAL" clId="{40725D83-657D-42A8-BBDF-D2E968F86588}" dt="2022-06-22T13:41:53.536" v="6625" actId="26606"/>
          <ac:spMkLst>
            <pc:docMk/>
            <pc:sldMk cId="4038822155" sldId="258"/>
            <ac:spMk id="49" creationId="{A7B97F61-A556-43AE-A09F-93F1DFBF3835}"/>
          </ac:spMkLst>
        </pc:spChg>
        <pc:spChg chg="add">
          <ac:chgData name="Venable, Karretta" userId="7b9c92b0-e27c-4f4f-868d-8b031ef431c1" providerId="ADAL" clId="{40725D83-657D-42A8-BBDF-D2E968F86588}" dt="2022-06-22T13:41:53.551" v="6626" actId="26606"/>
          <ac:spMkLst>
            <pc:docMk/>
            <pc:sldMk cId="4038822155" sldId="258"/>
            <ac:spMk id="54" creationId="{C9A36457-A5F4-4103-A443-02581C09185B}"/>
          </ac:spMkLst>
        </pc:spChg>
        <pc:spChg chg="add">
          <ac:chgData name="Venable, Karretta" userId="7b9c92b0-e27c-4f4f-868d-8b031ef431c1" providerId="ADAL" clId="{40725D83-657D-42A8-BBDF-D2E968F86588}" dt="2022-06-22T13:41:53.551" v="6626" actId="26606"/>
          <ac:spMkLst>
            <pc:docMk/>
            <pc:sldMk cId="4038822155" sldId="258"/>
            <ac:spMk id="55" creationId="{DC5FB7E8-B636-40FA-BE8D-48145C0F5C57}"/>
          </ac:spMkLst>
        </pc:spChg>
        <pc:spChg chg="add mod">
          <ac:chgData name="Venable, Karretta" userId="7b9c92b0-e27c-4f4f-868d-8b031ef431c1" providerId="ADAL" clId="{40725D83-657D-42A8-BBDF-D2E968F86588}" dt="2022-06-22T14:01:57.694" v="7025" actId="20577"/>
          <ac:spMkLst>
            <pc:docMk/>
            <pc:sldMk cId="4038822155" sldId="258"/>
            <ac:spMk id="56" creationId="{A7B97F61-A556-43AE-A09F-93F1DFBF3835}"/>
          </ac:spMkLst>
        </pc:spChg>
        <pc:spChg chg="add">
          <ac:chgData name="Venable, Karretta" userId="7b9c92b0-e27c-4f4f-868d-8b031ef431c1" providerId="ADAL" clId="{40725D83-657D-42A8-BBDF-D2E968F86588}" dt="2022-06-22T13:41:53.551" v="6626" actId="26606"/>
          <ac:spMkLst>
            <pc:docMk/>
            <pc:sldMk cId="4038822155" sldId="258"/>
            <ac:spMk id="57" creationId="{142DCE2C-2863-46FA-9BE7-24365A24D9BA}"/>
          </ac:spMkLst>
        </pc:spChg>
        <pc:grpChg chg="add del">
          <ac:chgData name="Venable, Karretta" userId="7b9c92b0-e27c-4f4f-868d-8b031ef431c1" providerId="ADAL" clId="{40725D83-657D-42A8-BBDF-D2E968F86588}" dt="2022-06-22T13:41:01.348" v="6617" actId="26606"/>
          <ac:grpSpMkLst>
            <pc:docMk/>
            <pc:sldMk cId="4038822155" sldId="258"/>
            <ac:grpSpMk id="13" creationId="{EEB6CB95-E653-4C6C-AE51-62FD848E8D5B}"/>
          </ac:grpSpMkLst>
        </pc:grpChg>
        <pc:grpChg chg="add del">
          <ac:chgData name="Venable, Karretta" userId="7b9c92b0-e27c-4f4f-868d-8b031ef431c1" providerId="ADAL" clId="{40725D83-657D-42A8-BBDF-D2E968F86588}" dt="2022-06-22T13:41:01.348" v="6617" actId="26606"/>
          <ac:grpSpMkLst>
            <pc:docMk/>
            <pc:sldMk cId="4038822155" sldId="258"/>
            <ac:grpSpMk id="17" creationId="{43F5E015-E085-4624-B431-B42414448684}"/>
          </ac:grpSpMkLst>
        </pc:grpChg>
        <pc:grpChg chg="add del">
          <ac:chgData name="Venable, Karretta" userId="7b9c92b0-e27c-4f4f-868d-8b031ef431c1" providerId="ADAL" clId="{40725D83-657D-42A8-BBDF-D2E968F86588}" dt="2022-06-22T13:41:34.382" v="6621" actId="26606"/>
          <ac:grpSpMkLst>
            <pc:docMk/>
            <pc:sldMk cId="4038822155" sldId="258"/>
            <ac:grpSpMk id="36" creationId="{93DC754C-7E09-422D-A8BB-AF632E90DFA2}"/>
          </ac:grpSpMkLst>
        </pc:grpChg>
        <pc:grpChg chg="add del">
          <ac:chgData name="Venable, Karretta" userId="7b9c92b0-e27c-4f4f-868d-8b031ef431c1" providerId="ADAL" clId="{40725D83-657D-42A8-BBDF-D2E968F86588}" dt="2022-06-22T13:41:34.382" v="6621" actId="26606"/>
          <ac:grpSpMkLst>
            <pc:docMk/>
            <pc:sldMk cId="4038822155" sldId="258"/>
            <ac:grpSpMk id="40" creationId="{3773FAF5-C452-4455-9411-D6AF5EBD4CA9}"/>
          </ac:grpSpMkLst>
        </pc:grpChg>
        <pc:grpChg chg="add del">
          <ac:chgData name="Venable, Karretta" userId="7b9c92b0-e27c-4f4f-868d-8b031ef431c1" providerId="ADAL" clId="{40725D83-657D-42A8-BBDF-D2E968F86588}" dt="2022-06-22T13:41:53.536" v="6625" actId="26606"/>
          <ac:grpSpMkLst>
            <pc:docMk/>
            <pc:sldMk cId="4038822155" sldId="258"/>
            <ac:grpSpMk id="50" creationId="{4728F330-19FB-4D39-BD0F-53032ABFEB7F}"/>
          </ac:grpSpMkLst>
        </pc:grpChg>
        <pc:graphicFrameChg chg="add del">
          <ac:chgData name="Venable, Karretta" userId="7b9c92b0-e27c-4f4f-868d-8b031ef431c1" providerId="ADAL" clId="{40725D83-657D-42A8-BBDF-D2E968F86588}" dt="2022-06-22T13:40:51.338" v="6615" actId="26606"/>
          <ac:graphicFrameMkLst>
            <pc:docMk/>
            <pc:sldMk cId="4038822155" sldId="258"/>
            <ac:graphicFrameMk id="5" creationId="{26392BF5-7C78-239B-9B71-59835FC46514}"/>
          </ac:graphicFrameMkLst>
        </pc:graphicFrameChg>
        <pc:graphicFrameChg chg="add del">
          <ac:chgData name="Venable, Karretta" userId="7b9c92b0-e27c-4f4f-868d-8b031ef431c1" providerId="ADAL" clId="{40725D83-657D-42A8-BBDF-D2E968F86588}" dt="2022-06-22T13:41:01.348" v="6617" actId="26606"/>
          <ac:graphicFrameMkLst>
            <pc:docMk/>
            <pc:sldMk cId="4038822155" sldId="258"/>
            <ac:graphicFrameMk id="16" creationId="{C5E14BC1-A733-86F9-9C58-B6440E993171}"/>
          </ac:graphicFrameMkLst>
        </pc:graphicFrameChg>
        <pc:graphicFrameChg chg="add del">
          <ac:chgData name="Venable, Karretta" userId="7b9c92b0-e27c-4f4f-868d-8b031ef431c1" providerId="ADAL" clId="{40725D83-657D-42A8-BBDF-D2E968F86588}" dt="2022-06-22T13:41:24.727" v="6619" actId="26606"/>
          <ac:graphicFrameMkLst>
            <pc:docMk/>
            <pc:sldMk cId="4038822155" sldId="258"/>
            <ac:graphicFrameMk id="29" creationId="{26392BF5-7C78-239B-9B71-59835FC46514}"/>
          </ac:graphicFrameMkLst>
        </pc:graphicFrameChg>
        <pc:picChg chg="add del">
          <ac:chgData name="Venable, Karretta" userId="7b9c92b0-e27c-4f4f-868d-8b031ef431c1" providerId="ADAL" clId="{40725D83-657D-42A8-BBDF-D2E968F86588}" dt="2022-06-22T13:40:51.338" v="6615" actId="26606"/>
          <ac:picMkLst>
            <pc:docMk/>
            <pc:sldMk cId="4038822155" sldId="258"/>
            <ac:picMk id="6" creationId="{CDA82854-9383-FC05-655A-9C7F3E69B24A}"/>
          </ac:picMkLst>
        </pc:picChg>
        <pc:picChg chg="add del">
          <ac:chgData name="Venable, Karretta" userId="7b9c92b0-e27c-4f4f-868d-8b031ef431c1" providerId="ADAL" clId="{40725D83-657D-42A8-BBDF-D2E968F86588}" dt="2022-06-22T13:41:24.727" v="6619" actId="26606"/>
          <ac:picMkLst>
            <pc:docMk/>
            <pc:sldMk cId="4038822155" sldId="258"/>
            <ac:picMk id="27" creationId="{CDA82854-9383-FC05-655A-9C7F3E69B24A}"/>
          </ac:picMkLst>
        </pc:picChg>
        <pc:cxnChg chg="add del">
          <ac:chgData name="Venable, Karretta" userId="7b9c92b0-e27c-4f4f-868d-8b031ef431c1" providerId="ADAL" clId="{40725D83-657D-42A8-BBDF-D2E968F86588}" dt="2022-06-22T13:40:51.338" v="6615" actId="26606"/>
          <ac:cxnSpMkLst>
            <pc:docMk/>
            <pc:sldMk cId="4038822155" sldId="258"/>
            <ac:cxnSpMk id="12" creationId="{67182200-4859-4C8D-BCBB-55B245C28BA3}"/>
          </ac:cxnSpMkLst>
        </pc:cxnChg>
        <pc:cxnChg chg="add del">
          <ac:chgData name="Venable, Karretta" userId="7b9c92b0-e27c-4f4f-868d-8b031ef431c1" providerId="ADAL" clId="{40725D83-657D-42A8-BBDF-D2E968F86588}" dt="2022-06-22T13:41:24.727" v="6619" actId="26606"/>
          <ac:cxnSpMkLst>
            <pc:docMk/>
            <pc:sldMk cId="4038822155" sldId="258"/>
            <ac:cxnSpMk id="28" creationId="{67182200-4859-4C8D-BCBB-55B245C28BA3}"/>
          </ac:cxnSpMkLst>
        </pc:cxnChg>
        <pc:cxnChg chg="add del">
          <ac:chgData name="Venable, Karretta" userId="7b9c92b0-e27c-4f4f-868d-8b031ef431c1" providerId="ADAL" clId="{40725D83-657D-42A8-BBDF-D2E968F86588}" dt="2022-06-22T13:41:35.762" v="6623" actId="26606"/>
          <ac:cxnSpMkLst>
            <pc:docMk/>
            <pc:sldMk cId="4038822155" sldId="258"/>
            <ac:cxnSpMk id="44" creationId="{067633D1-6EE6-4118-B9F0-B363477BEE7A}"/>
          </ac:cxnSpMkLst>
        </pc:cxnChg>
        <pc:cxnChg chg="add del">
          <ac:chgData name="Venable, Karretta" userId="7b9c92b0-e27c-4f4f-868d-8b031ef431c1" providerId="ADAL" clId="{40725D83-657D-42A8-BBDF-D2E968F86588}" dt="2022-06-22T13:41:35.762" v="6623" actId="26606"/>
          <ac:cxnSpMkLst>
            <pc:docMk/>
            <pc:sldMk cId="4038822155" sldId="258"/>
            <ac:cxnSpMk id="45" creationId="{4AD7FFC6-42A9-49CB-B5E9-B3F6B038331B}"/>
          </ac:cxnSpMkLst>
        </pc:cxnChg>
      </pc:sldChg>
      <pc:sldChg chg="addSp delSp modSp mod setBg setClrOvrMap delDesignElem addCm modCm">
        <pc:chgData name="Venable, Karretta" userId="7b9c92b0-e27c-4f4f-868d-8b031ef431c1" providerId="ADAL" clId="{40725D83-657D-42A8-BBDF-D2E968F86588}" dt="2022-06-22T21:29:42.524" v="8412" actId="113"/>
        <pc:sldMkLst>
          <pc:docMk/>
          <pc:sldMk cId="3525044711" sldId="259"/>
        </pc:sldMkLst>
        <pc:spChg chg="mod">
          <ac:chgData name="Venable, Karretta" userId="7b9c92b0-e27c-4f4f-868d-8b031ef431c1" providerId="ADAL" clId="{40725D83-657D-42A8-BBDF-D2E968F86588}" dt="2022-06-22T21:29:42.524" v="8412" actId="113"/>
          <ac:spMkLst>
            <pc:docMk/>
            <pc:sldMk cId="3525044711" sldId="259"/>
            <ac:spMk id="2" creationId="{4D15452A-BF69-43DC-9B93-DBF923B4CA60}"/>
          </ac:spMkLst>
        </pc:spChg>
        <pc:spChg chg="add del mod">
          <ac:chgData name="Venable, Karretta" userId="7b9c92b0-e27c-4f4f-868d-8b031ef431c1" providerId="ADAL" clId="{40725D83-657D-42A8-BBDF-D2E968F86588}" dt="2022-06-22T13:18:47.101" v="6548" actId="478"/>
          <ac:spMkLst>
            <pc:docMk/>
            <pc:sldMk cId="3525044711" sldId="259"/>
            <ac:spMk id="3" creationId="{056AFEBD-954F-4761-B11F-F78BCA22BC49}"/>
          </ac:spMkLst>
        </pc:spChg>
        <pc:spChg chg="mod ord">
          <ac:chgData name="Venable, Karretta" userId="7b9c92b0-e27c-4f4f-868d-8b031ef431c1" providerId="ADAL" clId="{40725D83-657D-42A8-BBDF-D2E968F86588}" dt="2022-06-22T13:13:05.448" v="6478" actId="20577"/>
          <ac:spMkLst>
            <pc:docMk/>
            <pc:sldMk cId="3525044711" sldId="259"/>
            <ac:spMk id="4" creationId="{7D167D15-C969-4FC5-8E40-132DA13C92E6}"/>
          </ac:spMkLst>
        </pc:spChg>
        <pc:spChg chg="del mod">
          <ac:chgData name="Venable, Karretta" userId="7b9c92b0-e27c-4f4f-868d-8b031ef431c1" providerId="ADAL" clId="{40725D83-657D-42A8-BBDF-D2E968F86588}" dt="2022-06-15T20:51:35.342" v="304" actId="22"/>
          <ac:spMkLst>
            <pc:docMk/>
            <pc:sldMk cId="3525044711" sldId="259"/>
            <ac:spMk id="5" creationId="{A80E6437-DED9-40E3-96E9-B7E549AF9069}"/>
          </ac:spMkLst>
        </pc:spChg>
        <pc:spChg chg="add mod">
          <ac:chgData name="Venable, Karretta" userId="7b9c92b0-e27c-4f4f-868d-8b031ef431c1" providerId="ADAL" clId="{40725D83-657D-42A8-BBDF-D2E968F86588}" dt="2022-06-22T13:15:27.061" v="6540" actId="20577"/>
          <ac:spMkLst>
            <pc:docMk/>
            <pc:sldMk cId="3525044711" sldId="259"/>
            <ac:spMk id="8" creationId="{7DD407F5-2293-4B64-9AF1-D7C753B5009B}"/>
          </ac:spMkLst>
        </pc:spChg>
        <pc:spChg chg="add del mod">
          <ac:chgData name="Venable, Karretta" userId="7b9c92b0-e27c-4f4f-868d-8b031ef431c1" providerId="ADAL" clId="{40725D83-657D-42A8-BBDF-D2E968F86588}" dt="2022-06-15T21:27:02.432" v="612" actId="478"/>
          <ac:spMkLst>
            <pc:docMk/>
            <pc:sldMk cId="3525044711" sldId="259"/>
            <ac:spMk id="10" creationId="{E2D06466-CB55-4385-8329-B0AB0367413F}"/>
          </ac:spMkLst>
        </pc:spChg>
        <pc:spChg chg="add mod">
          <ac:chgData name="Venable, Karretta" userId="7b9c92b0-e27c-4f4f-868d-8b031ef431c1" providerId="ADAL" clId="{40725D83-657D-42A8-BBDF-D2E968F86588}" dt="2022-06-22T13:32:00.975" v="6597" actId="20577"/>
          <ac:spMkLst>
            <pc:docMk/>
            <pc:sldMk cId="3525044711" sldId="259"/>
            <ac:spMk id="41" creationId="{A4583B1A-949A-4C26-931E-244DEC13B548}"/>
          </ac:spMkLst>
        </pc:spChg>
        <pc:spChg chg="add del mod">
          <ac:chgData name="Venable, Karretta" userId="7b9c92b0-e27c-4f4f-868d-8b031ef431c1" providerId="ADAL" clId="{40725D83-657D-42A8-BBDF-D2E968F86588}" dt="2022-06-15T21:26:19.475" v="607" actId="478"/>
          <ac:spMkLst>
            <pc:docMk/>
            <pc:sldMk cId="3525044711" sldId="259"/>
            <ac:spMk id="43" creationId="{96511917-A1F3-4D85-AF1F-6E187E3AA3F0}"/>
          </ac:spMkLst>
        </pc:spChg>
        <pc:spChg chg="add del">
          <ac:chgData name="Venable, Karretta" userId="7b9c92b0-e27c-4f4f-868d-8b031ef431c1" providerId="ADAL" clId="{40725D83-657D-42A8-BBDF-D2E968F86588}" dt="2022-06-15T20:54:43.920" v="313" actId="26606"/>
          <ac:spMkLst>
            <pc:docMk/>
            <pc:sldMk cId="3525044711" sldId="259"/>
            <ac:spMk id="71" creationId="{A7AE9375-4664-4DB2-922D-2782A6E439AC}"/>
          </ac:spMkLst>
        </pc:spChg>
        <pc:spChg chg="add del">
          <ac:chgData name="Venable, Karretta" userId="7b9c92b0-e27c-4f4f-868d-8b031ef431c1" providerId="ADAL" clId="{40725D83-657D-42A8-BBDF-D2E968F86588}" dt="2022-06-15T20:54:43.920" v="313" actId="26606"/>
          <ac:spMkLst>
            <pc:docMk/>
            <pc:sldMk cId="3525044711" sldId="259"/>
            <ac:spMk id="75" creationId="{C87417AF-190E-4D6E-AFA6-7D3E84B0B430}"/>
          </ac:spMkLst>
        </pc:spChg>
        <pc:spChg chg="add del">
          <ac:chgData name="Venable, Karretta" userId="7b9c92b0-e27c-4f4f-868d-8b031ef431c1" providerId="ADAL" clId="{40725D83-657D-42A8-BBDF-D2E968F86588}" dt="2022-06-15T20:54:43.920" v="313" actId="26606"/>
          <ac:spMkLst>
            <pc:docMk/>
            <pc:sldMk cId="3525044711" sldId="259"/>
            <ac:spMk id="77" creationId="{80B30ED8-273E-4C07-8568-2FE5CC5C483D}"/>
          </ac:spMkLst>
        </pc:spChg>
        <pc:spChg chg="add del">
          <ac:chgData name="Venable, Karretta" userId="7b9c92b0-e27c-4f4f-868d-8b031ef431c1" providerId="ADAL" clId="{40725D83-657D-42A8-BBDF-D2E968F86588}" dt="2022-06-15T20:54:53.679" v="317" actId="26606"/>
          <ac:spMkLst>
            <pc:docMk/>
            <pc:sldMk cId="3525044711" sldId="259"/>
            <ac:spMk id="79" creationId="{C13237C8-E62C-4F0D-A318-BD6FB6C2D138}"/>
          </ac:spMkLst>
        </pc:spChg>
        <pc:spChg chg="add del">
          <ac:chgData name="Venable, Karretta" userId="7b9c92b0-e27c-4f4f-868d-8b031ef431c1" providerId="ADAL" clId="{40725D83-657D-42A8-BBDF-D2E968F86588}" dt="2022-06-15T20:54:53.679" v="317" actId="26606"/>
          <ac:spMkLst>
            <pc:docMk/>
            <pc:sldMk cId="3525044711" sldId="259"/>
            <ac:spMk id="81" creationId="{19C9EAEA-39D0-4B0E-A0EB-51E7B26740B1}"/>
          </ac:spMkLst>
        </pc:spChg>
        <pc:spChg chg="add del">
          <ac:chgData name="Venable, Karretta" userId="7b9c92b0-e27c-4f4f-868d-8b031ef431c1" providerId="ADAL" clId="{40725D83-657D-42A8-BBDF-D2E968F86588}" dt="2022-06-15T20:54:53.679" v="317" actId="26606"/>
          <ac:spMkLst>
            <pc:docMk/>
            <pc:sldMk cId="3525044711" sldId="259"/>
            <ac:spMk id="83" creationId="{8CB5D2D7-DF65-4E86-BFBA-FFB9B5ACEB64}"/>
          </ac:spMkLst>
        </pc:spChg>
        <pc:spChg chg="add del">
          <ac:chgData name="Venable, Karretta" userId="7b9c92b0-e27c-4f4f-868d-8b031ef431c1" providerId="ADAL" clId="{40725D83-657D-42A8-BBDF-D2E968F86588}" dt="2022-06-15T20:57:44.666" v="330" actId="26606"/>
          <ac:spMkLst>
            <pc:docMk/>
            <pc:sldMk cId="3525044711" sldId="259"/>
            <ac:spMk id="90" creationId="{33CD251C-A887-4D2F-925B-FC097198538B}"/>
          </ac:spMkLst>
        </pc:spChg>
        <pc:spChg chg="add del">
          <ac:chgData name="Venable, Karretta" userId="7b9c92b0-e27c-4f4f-868d-8b031ef431c1" providerId="ADAL" clId="{40725D83-657D-42A8-BBDF-D2E968F86588}" dt="2022-06-15T20:57:44.666" v="330" actId="26606"/>
          <ac:spMkLst>
            <pc:docMk/>
            <pc:sldMk cId="3525044711" sldId="259"/>
            <ac:spMk id="92" creationId="{3B2069EE-A08E-44F0-B3F9-3CF8CC2DCAD5}"/>
          </ac:spMkLst>
        </pc:spChg>
        <pc:spChg chg="add del">
          <ac:chgData name="Venable, Karretta" userId="7b9c92b0-e27c-4f4f-868d-8b031ef431c1" providerId="ADAL" clId="{40725D83-657D-42A8-BBDF-D2E968F86588}" dt="2022-06-15T20:54:45.828" v="315" actId="26606"/>
          <ac:spMkLst>
            <pc:docMk/>
            <pc:sldMk cId="3525044711" sldId="259"/>
            <ac:spMk id="2052" creationId="{385E1BDC-A9B0-4A87-82E3-F3187F69A802}"/>
          </ac:spMkLst>
        </pc:spChg>
        <pc:spChg chg="add del">
          <ac:chgData name="Venable, Karretta" userId="7b9c92b0-e27c-4f4f-868d-8b031ef431c1" providerId="ADAL" clId="{40725D83-657D-42A8-BBDF-D2E968F86588}" dt="2022-06-15T20:54:45.828" v="315" actId="26606"/>
          <ac:spMkLst>
            <pc:docMk/>
            <pc:sldMk cId="3525044711" sldId="259"/>
            <ac:spMk id="2053" creationId="{0990C621-3B8B-4820-8328-D47EF7CE823C}"/>
          </ac:spMkLst>
        </pc:spChg>
        <pc:spChg chg="add del">
          <ac:chgData name="Venable, Karretta" userId="7b9c92b0-e27c-4f4f-868d-8b031ef431c1" providerId="ADAL" clId="{40725D83-657D-42A8-BBDF-D2E968F86588}" dt="2022-06-15T20:54:45.828" v="315" actId="26606"/>
          <ac:spMkLst>
            <pc:docMk/>
            <pc:sldMk cId="3525044711" sldId="259"/>
            <ac:spMk id="2054" creationId="{C1A2385B-1D2A-4E17-84FA-6CB7F0AAE473}"/>
          </ac:spMkLst>
        </pc:spChg>
        <pc:spChg chg="add del">
          <ac:chgData name="Venable, Karretta" userId="7b9c92b0-e27c-4f4f-868d-8b031ef431c1" providerId="ADAL" clId="{40725D83-657D-42A8-BBDF-D2E968F86588}" dt="2022-06-15T20:54:45.828" v="315" actId="26606"/>
          <ac:spMkLst>
            <pc:docMk/>
            <pc:sldMk cId="3525044711" sldId="259"/>
            <ac:spMk id="2055" creationId="{5E791F2F-79DB-4CC0-9FA1-001E3E91E8B7}"/>
          </ac:spMkLst>
        </pc:spChg>
        <pc:spChg chg="add del">
          <ac:chgData name="Venable, Karretta" userId="7b9c92b0-e27c-4f4f-868d-8b031ef431c1" providerId="ADAL" clId="{40725D83-657D-42A8-BBDF-D2E968F86588}" dt="2022-06-15T20:54:53.679" v="317" actId="26606"/>
          <ac:spMkLst>
            <pc:docMk/>
            <pc:sldMk cId="3525044711" sldId="259"/>
            <ac:spMk id="2057" creationId="{AAAE94E3-A7DB-4868-B1E3-E49703488BBC}"/>
          </ac:spMkLst>
        </pc:spChg>
        <pc:spChg chg="add del">
          <ac:chgData name="Venable, Karretta" userId="7b9c92b0-e27c-4f4f-868d-8b031ef431c1" providerId="ADAL" clId="{40725D83-657D-42A8-BBDF-D2E968F86588}" dt="2022-06-15T20:54:53.679" v="317" actId="26606"/>
          <ac:spMkLst>
            <pc:docMk/>
            <pc:sldMk cId="3525044711" sldId="259"/>
            <ac:spMk id="2060" creationId="{3873B707-463F-40B0-8227-E8CC6C67EB25}"/>
          </ac:spMkLst>
        </pc:spChg>
        <pc:spChg chg="add del">
          <ac:chgData name="Venable, Karretta" userId="7b9c92b0-e27c-4f4f-868d-8b031ef431c1" providerId="ADAL" clId="{40725D83-657D-42A8-BBDF-D2E968F86588}" dt="2022-06-15T20:55:14.260" v="319" actId="26606"/>
          <ac:spMkLst>
            <pc:docMk/>
            <pc:sldMk cId="3525044711" sldId="259"/>
            <ac:spMk id="2062" creationId="{8F7AFB9A-7364-478C-B48B-8523CDD9AE8D}"/>
          </ac:spMkLst>
        </pc:spChg>
        <pc:spChg chg="add del">
          <ac:chgData name="Venable, Karretta" userId="7b9c92b0-e27c-4f4f-868d-8b031ef431c1" providerId="ADAL" clId="{40725D83-657D-42A8-BBDF-D2E968F86588}" dt="2022-06-15T20:55:14.260" v="319" actId="26606"/>
          <ac:spMkLst>
            <pc:docMk/>
            <pc:sldMk cId="3525044711" sldId="259"/>
            <ac:spMk id="2063" creationId="{36678033-86B6-40E6-BE90-78D8ED4E3A31}"/>
          </ac:spMkLst>
        </pc:spChg>
        <pc:spChg chg="add del">
          <ac:chgData name="Venable, Karretta" userId="7b9c92b0-e27c-4f4f-868d-8b031ef431c1" providerId="ADAL" clId="{40725D83-657D-42A8-BBDF-D2E968F86588}" dt="2022-06-15T20:55:14.260" v="319" actId="26606"/>
          <ac:spMkLst>
            <pc:docMk/>
            <pc:sldMk cId="3525044711" sldId="259"/>
            <ac:spMk id="2064" creationId="{D2542E1A-076E-4A34-BB67-2BF961754E0C}"/>
          </ac:spMkLst>
        </pc:spChg>
        <pc:spChg chg="add del">
          <ac:chgData name="Venable, Karretta" userId="7b9c92b0-e27c-4f4f-868d-8b031ef431c1" providerId="ADAL" clId="{40725D83-657D-42A8-BBDF-D2E968F86588}" dt="2022-06-15T20:55:14.260" v="319" actId="26606"/>
          <ac:spMkLst>
            <pc:docMk/>
            <pc:sldMk cId="3525044711" sldId="259"/>
            <ac:spMk id="2065" creationId="{75C56826-D4E5-42ED-8529-079651CB3005}"/>
          </ac:spMkLst>
        </pc:spChg>
        <pc:spChg chg="add del">
          <ac:chgData name="Venable, Karretta" userId="7b9c92b0-e27c-4f4f-868d-8b031ef431c1" providerId="ADAL" clId="{40725D83-657D-42A8-BBDF-D2E968F86588}" dt="2022-06-15T20:55:14.260" v="319" actId="26606"/>
          <ac:spMkLst>
            <pc:docMk/>
            <pc:sldMk cId="3525044711" sldId="259"/>
            <ac:spMk id="2066" creationId="{82095FCE-EF05-4443-B97A-85DEE3A5CA17}"/>
          </ac:spMkLst>
        </pc:spChg>
        <pc:spChg chg="add del">
          <ac:chgData name="Venable, Karretta" userId="7b9c92b0-e27c-4f4f-868d-8b031ef431c1" providerId="ADAL" clId="{40725D83-657D-42A8-BBDF-D2E968F86588}" dt="2022-06-15T20:57:44.669" v="331" actId="26606"/>
          <ac:spMkLst>
            <pc:docMk/>
            <pc:sldMk cId="3525044711" sldId="259"/>
            <ac:spMk id="2068" creationId="{C62225A2-D3F0-45D1-9C47-B10375316553}"/>
          </ac:spMkLst>
        </pc:spChg>
        <pc:spChg chg="add del">
          <ac:chgData name="Venable, Karretta" userId="7b9c92b0-e27c-4f4f-868d-8b031ef431c1" providerId="ADAL" clId="{40725D83-657D-42A8-BBDF-D2E968F86588}" dt="2022-06-15T20:57:44.669" v="331" actId="26606"/>
          <ac:spMkLst>
            <pc:docMk/>
            <pc:sldMk cId="3525044711" sldId="259"/>
            <ac:spMk id="2069" creationId="{1B9FBFA8-6AF4-4091-9C8B-DEC6D89338F0}"/>
          </ac:spMkLst>
        </pc:spChg>
        <pc:spChg chg="add del">
          <ac:chgData name="Venable, Karretta" userId="7b9c92b0-e27c-4f4f-868d-8b031ef431c1" providerId="ADAL" clId="{40725D83-657D-42A8-BBDF-D2E968F86588}" dt="2022-06-16T16:37:42.851" v="1740"/>
          <ac:spMkLst>
            <pc:docMk/>
            <pc:sldMk cId="3525044711" sldId="259"/>
            <ac:spMk id="2071" creationId="{C62225A2-D3F0-45D1-9C47-B10375316553}"/>
          </ac:spMkLst>
        </pc:spChg>
        <pc:spChg chg="add del">
          <ac:chgData name="Venable, Karretta" userId="7b9c92b0-e27c-4f4f-868d-8b031ef431c1" providerId="ADAL" clId="{40725D83-657D-42A8-BBDF-D2E968F86588}" dt="2022-06-16T16:37:42.851" v="1740"/>
          <ac:spMkLst>
            <pc:docMk/>
            <pc:sldMk cId="3525044711" sldId="259"/>
            <ac:spMk id="2072" creationId="{1B9FBFA8-6AF4-4091-9C8B-DEC6D89338F0}"/>
          </ac:spMkLst>
        </pc:spChg>
        <pc:grpChg chg="add del">
          <ac:chgData name="Venable, Karretta" userId="7b9c92b0-e27c-4f4f-868d-8b031ef431c1" providerId="ADAL" clId="{40725D83-657D-42A8-BBDF-D2E968F86588}" dt="2022-06-15T20:57:44.666" v="330" actId="26606"/>
          <ac:grpSpMkLst>
            <pc:docMk/>
            <pc:sldMk cId="3525044711" sldId="259"/>
            <ac:grpSpMk id="94" creationId="{9C6E8597-0CCE-4A8A-9326-AA52691A1C81}"/>
          </ac:grpSpMkLst>
        </pc:grpChg>
        <pc:grpChg chg="add del">
          <ac:chgData name="Venable, Karretta" userId="7b9c92b0-e27c-4f4f-868d-8b031ef431c1" providerId="ADAL" clId="{40725D83-657D-42A8-BBDF-D2E968F86588}" dt="2022-06-15T20:54:53.679" v="317" actId="26606"/>
          <ac:grpSpMkLst>
            <pc:docMk/>
            <pc:sldMk cId="3525044711" sldId="259"/>
            <ac:grpSpMk id="2058" creationId="{1DE889C7-FAD6-4397-98E2-05D503484459}"/>
          </ac:grpSpMkLst>
        </pc:grpChg>
        <pc:picChg chg="add mod ord">
          <ac:chgData name="Venable, Karretta" userId="7b9c92b0-e27c-4f4f-868d-8b031ef431c1" providerId="ADAL" clId="{40725D83-657D-42A8-BBDF-D2E968F86588}" dt="2022-06-16T16:37:42.851" v="1740"/>
          <ac:picMkLst>
            <pc:docMk/>
            <pc:sldMk cId="3525044711" sldId="259"/>
            <ac:picMk id="7" creationId="{C2753679-A728-49FF-8FF9-D233EE8BDF5C}"/>
          </ac:picMkLst>
        </pc:picChg>
        <pc:picChg chg="add mod">
          <ac:chgData name="Venable, Karretta" userId="7b9c92b0-e27c-4f4f-868d-8b031ef431c1" providerId="ADAL" clId="{40725D83-657D-42A8-BBDF-D2E968F86588}" dt="2022-06-15T21:17:01.460" v="574" actId="1076"/>
          <ac:picMkLst>
            <pc:docMk/>
            <pc:sldMk cId="3525044711" sldId="259"/>
            <ac:picMk id="2050" creationId="{857DF6E5-8EFE-4FF8-8C19-C166B1262947}"/>
          </ac:picMkLst>
        </pc:picChg>
        <pc:cxnChg chg="add del">
          <ac:chgData name="Venable, Karretta" userId="7b9c92b0-e27c-4f4f-868d-8b031ef431c1" providerId="ADAL" clId="{40725D83-657D-42A8-BBDF-D2E968F86588}" dt="2022-06-15T20:54:43.920" v="313" actId="26606"/>
          <ac:cxnSpMkLst>
            <pc:docMk/>
            <pc:sldMk cId="3525044711" sldId="259"/>
            <ac:cxnSpMk id="73" creationId="{EE504C98-6397-41C1-A8D8-2D9C4ED307E0}"/>
          </ac:cxnSpMkLst>
        </pc:cxnChg>
      </pc:sldChg>
      <pc:sldChg chg="modSp mod modNotesTx">
        <pc:chgData name="Venable, Karretta" userId="7b9c92b0-e27c-4f4f-868d-8b031ef431c1" providerId="ADAL" clId="{40725D83-657D-42A8-BBDF-D2E968F86588}" dt="2022-06-22T21:30:13.295" v="8415" actId="113"/>
        <pc:sldMkLst>
          <pc:docMk/>
          <pc:sldMk cId="3650660235" sldId="260"/>
        </pc:sldMkLst>
        <pc:spChg chg="mod">
          <ac:chgData name="Venable, Karretta" userId="7b9c92b0-e27c-4f4f-868d-8b031ef431c1" providerId="ADAL" clId="{40725D83-657D-42A8-BBDF-D2E968F86588}" dt="2022-06-22T21:30:13.295" v="8415" actId="113"/>
          <ac:spMkLst>
            <pc:docMk/>
            <pc:sldMk cId="3650660235" sldId="260"/>
            <ac:spMk id="2" creationId="{2FE07EE0-E4BA-401A-B7E1-2F83DEA237E4}"/>
          </ac:spMkLst>
        </pc:spChg>
        <pc:spChg chg="mod">
          <ac:chgData name="Venable, Karretta" userId="7b9c92b0-e27c-4f4f-868d-8b031ef431c1" providerId="ADAL" clId="{40725D83-657D-42A8-BBDF-D2E968F86588}" dt="2022-06-22T21:02:05.441" v="8013" actId="20577"/>
          <ac:spMkLst>
            <pc:docMk/>
            <pc:sldMk cId="3650660235" sldId="260"/>
            <ac:spMk id="3" creationId="{637901D8-0C57-480A-8017-15CC677E1346}"/>
          </ac:spMkLst>
        </pc:spChg>
      </pc:sldChg>
      <pc:sldChg chg="addSp delSp modSp mod setBg setClrOvrMap">
        <pc:chgData name="Venable, Karretta" userId="7b9c92b0-e27c-4f4f-868d-8b031ef431c1" providerId="ADAL" clId="{40725D83-657D-42A8-BBDF-D2E968F86588}" dt="2022-06-22T21:00:00.217" v="7907" actId="113"/>
        <pc:sldMkLst>
          <pc:docMk/>
          <pc:sldMk cId="387571030" sldId="261"/>
        </pc:sldMkLst>
        <pc:spChg chg="mod ord">
          <ac:chgData name="Venable, Karretta" userId="7b9c92b0-e27c-4f4f-868d-8b031ef431c1" providerId="ADAL" clId="{40725D83-657D-42A8-BBDF-D2E968F86588}" dt="2022-06-22T21:00:00.217" v="7907" actId="113"/>
          <ac:spMkLst>
            <pc:docMk/>
            <pc:sldMk cId="387571030" sldId="261"/>
            <ac:spMk id="2" creationId="{A78B7E5F-9BD0-4238-BA96-A8F2E9F3E629}"/>
          </ac:spMkLst>
        </pc:spChg>
        <pc:spChg chg="del mod">
          <ac:chgData name="Venable, Karretta" userId="7b9c92b0-e27c-4f4f-868d-8b031ef431c1" providerId="ADAL" clId="{40725D83-657D-42A8-BBDF-D2E968F86588}" dt="2022-06-16T18:37:24.772" v="1816" actId="1032"/>
          <ac:spMkLst>
            <pc:docMk/>
            <pc:sldMk cId="387571030" sldId="261"/>
            <ac:spMk id="3" creationId="{33E54C73-0A47-44EE-B8CE-BA6E2E21BD86}"/>
          </ac:spMkLst>
        </pc:spChg>
        <pc:spChg chg="add del">
          <ac:chgData name="Venable, Karretta" userId="7b9c92b0-e27c-4f4f-868d-8b031ef431c1" providerId="ADAL" clId="{40725D83-657D-42A8-BBDF-D2E968F86588}" dt="2022-06-16T18:45:45.861" v="1840" actId="26606"/>
          <ac:spMkLst>
            <pc:docMk/>
            <pc:sldMk cId="387571030" sldId="261"/>
            <ac:spMk id="13" creationId="{8F23F8A3-8FD7-4779-8323-FDC26BE99889}"/>
          </ac:spMkLst>
        </pc:spChg>
        <pc:spChg chg="add del">
          <ac:chgData name="Venable, Karretta" userId="7b9c92b0-e27c-4f4f-868d-8b031ef431c1" providerId="ADAL" clId="{40725D83-657D-42A8-BBDF-D2E968F86588}" dt="2022-06-16T18:45:45.861" v="1840" actId="26606"/>
          <ac:spMkLst>
            <pc:docMk/>
            <pc:sldMk cId="387571030" sldId="261"/>
            <ac:spMk id="15" creationId="{F605C4CC-A25C-416F-8333-7CB7DC97D870}"/>
          </ac:spMkLst>
        </pc:spChg>
        <pc:spChg chg="add del">
          <ac:chgData name="Venable, Karretta" userId="7b9c92b0-e27c-4f4f-868d-8b031ef431c1" providerId="ADAL" clId="{40725D83-657D-42A8-BBDF-D2E968F86588}" dt="2022-06-16T18:50:14.259" v="1900" actId="26606"/>
          <ac:spMkLst>
            <pc:docMk/>
            <pc:sldMk cId="387571030" sldId="261"/>
            <ac:spMk id="20" creationId="{99F1FFA9-D672-408C-9220-ADEEC6ABDD09}"/>
          </ac:spMkLst>
        </pc:spChg>
        <pc:spChg chg="add del">
          <ac:chgData name="Venable, Karretta" userId="7b9c92b0-e27c-4f4f-868d-8b031ef431c1" providerId="ADAL" clId="{40725D83-657D-42A8-BBDF-D2E968F86588}" dt="2022-06-16T18:50:13.957" v="1899" actId="26606"/>
          <ac:spMkLst>
            <pc:docMk/>
            <pc:sldMk cId="387571030" sldId="261"/>
            <ac:spMk id="25" creationId="{99F1FFA9-D672-408C-9220-ADEEC6ABDD09}"/>
          </ac:spMkLst>
        </pc:spChg>
        <pc:spChg chg="add">
          <ac:chgData name="Venable, Karretta" userId="7b9c92b0-e27c-4f4f-868d-8b031ef431c1" providerId="ADAL" clId="{40725D83-657D-42A8-BBDF-D2E968F86588}" dt="2022-06-16T18:50:14.259" v="1900" actId="26606"/>
          <ac:spMkLst>
            <pc:docMk/>
            <pc:sldMk cId="387571030" sldId="261"/>
            <ac:spMk id="27" creationId="{CF62D2A7-8207-488C-9F46-316BA81A16C8}"/>
          </ac:spMkLst>
        </pc:spChg>
        <pc:graphicFrameChg chg="add mod ord modGraphic">
          <ac:chgData name="Venable, Karretta" userId="7b9c92b0-e27c-4f4f-868d-8b031ef431c1" providerId="ADAL" clId="{40725D83-657D-42A8-BBDF-D2E968F86588}" dt="2022-06-22T14:50:24.799" v="7118" actId="404"/>
          <ac:graphicFrameMkLst>
            <pc:docMk/>
            <pc:sldMk cId="387571030" sldId="261"/>
            <ac:graphicFrameMk id="4" creationId="{0E9AB39F-F2FF-4FBC-BA86-08AEB6BCFD47}"/>
          </ac:graphicFrameMkLst>
        </pc:graphicFrameChg>
        <pc:picChg chg="add mod ord">
          <ac:chgData name="Venable, Karretta" userId="7b9c92b0-e27c-4f4f-868d-8b031ef431c1" providerId="ADAL" clId="{40725D83-657D-42A8-BBDF-D2E968F86588}" dt="2022-06-22T14:03:35.942" v="7035" actId="1076"/>
          <ac:picMkLst>
            <pc:docMk/>
            <pc:sldMk cId="387571030" sldId="261"/>
            <ac:picMk id="6" creationId="{05AB230F-9154-4833-A014-F32E1468AA3B}"/>
          </ac:picMkLst>
        </pc:picChg>
        <pc:picChg chg="add mod ord">
          <ac:chgData name="Venable, Karretta" userId="7b9c92b0-e27c-4f4f-868d-8b031ef431c1" providerId="ADAL" clId="{40725D83-657D-42A8-BBDF-D2E968F86588}" dt="2022-06-16T18:50:14.259" v="1900" actId="26606"/>
          <ac:picMkLst>
            <pc:docMk/>
            <pc:sldMk cId="387571030" sldId="261"/>
            <ac:picMk id="8" creationId="{B8C69D6C-F07A-49E4-A9F4-33EEA9C4FA1D}"/>
          </ac:picMkLst>
        </pc:picChg>
      </pc:sldChg>
      <pc:sldChg chg="modSp del">
        <pc:chgData name="Venable, Karretta" userId="7b9c92b0-e27c-4f4f-868d-8b031ef431c1" providerId="ADAL" clId="{40725D83-657D-42A8-BBDF-D2E968F86588}" dt="2022-06-22T21:06:02.151" v="8230" actId="2696"/>
        <pc:sldMkLst>
          <pc:docMk/>
          <pc:sldMk cId="949143877" sldId="262"/>
        </pc:sldMkLst>
        <pc:spChg chg="mod">
          <ac:chgData name="Venable, Karretta" userId="7b9c92b0-e27c-4f4f-868d-8b031ef431c1" providerId="ADAL" clId="{40725D83-657D-42A8-BBDF-D2E968F86588}" dt="2022-06-16T16:37:42.851" v="1740"/>
          <ac:spMkLst>
            <pc:docMk/>
            <pc:sldMk cId="949143877" sldId="262"/>
            <ac:spMk id="2" creationId="{DDC594EE-001C-459B-9554-B73EB9B47AE2}"/>
          </ac:spMkLst>
        </pc:spChg>
      </pc:sldChg>
      <pc:sldChg chg="addSp delSp modSp mod setBg">
        <pc:chgData name="Venable, Karretta" userId="7b9c92b0-e27c-4f4f-868d-8b031ef431c1" providerId="ADAL" clId="{40725D83-657D-42A8-BBDF-D2E968F86588}" dt="2022-06-23T13:46:59.970" v="8434" actId="1076"/>
        <pc:sldMkLst>
          <pc:docMk/>
          <pc:sldMk cId="3581976180" sldId="263"/>
        </pc:sldMkLst>
        <pc:spChg chg="mod">
          <ac:chgData name="Venable, Karretta" userId="7b9c92b0-e27c-4f4f-868d-8b031ef431c1" providerId="ADAL" clId="{40725D83-657D-42A8-BBDF-D2E968F86588}" dt="2022-06-16T20:06:14.575" v="2446" actId="20577"/>
          <ac:spMkLst>
            <pc:docMk/>
            <pc:sldMk cId="3581976180" sldId="263"/>
            <ac:spMk id="2" creationId="{15ACF065-61B3-4E57-A9BF-78115A7F9E9F}"/>
          </ac:spMkLst>
        </pc:spChg>
        <pc:spChg chg="del mod">
          <ac:chgData name="Venable, Karretta" userId="7b9c92b0-e27c-4f4f-868d-8b031ef431c1" providerId="ADAL" clId="{40725D83-657D-42A8-BBDF-D2E968F86588}" dt="2022-06-16T19:01:53.109" v="1998" actId="1032"/>
          <ac:spMkLst>
            <pc:docMk/>
            <pc:sldMk cId="3581976180" sldId="263"/>
            <ac:spMk id="3" creationId="{E63BE4D0-F536-492E-98FA-BE6A4DD7753C}"/>
          </ac:spMkLst>
        </pc:spChg>
        <pc:spChg chg="add mod">
          <ac:chgData name="Venable, Karretta" userId="7b9c92b0-e27c-4f4f-868d-8b031ef431c1" providerId="ADAL" clId="{40725D83-657D-42A8-BBDF-D2E968F86588}" dt="2022-06-16T19:52:33.087" v="2353" actId="1076"/>
          <ac:spMkLst>
            <pc:docMk/>
            <pc:sldMk cId="3581976180" sldId="263"/>
            <ac:spMk id="5" creationId="{25859205-5B3F-48FE-A70E-2C92A3E8D7FD}"/>
          </ac:spMkLst>
        </pc:spChg>
        <pc:spChg chg="add mod">
          <ac:chgData name="Venable, Karretta" userId="7b9c92b0-e27c-4f4f-868d-8b031ef431c1" providerId="ADAL" clId="{40725D83-657D-42A8-BBDF-D2E968F86588}" dt="2022-06-23T13:46:45.870" v="8432" actId="1076"/>
          <ac:spMkLst>
            <pc:docMk/>
            <pc:sldMk cId="3581976180" sldId="263"/>
            <ac:spMk id="6" creationId="{ABF3D845-38C7-423E-A675-118E008D5560}"/>
          </ac:spMkLst>
        </pc:spChg>
        <pc:spChg chg="add mod ord">
          <ac:chgData name="Venable, Karretta" userId="7b9c92b0-e27c-4f4f-868d-8b031ef431c1" providerId="ADAL" clId="{40725D83-657D-42A8-BBDF-D2E968F86588}" dt="2022-06-23T13:46:59.970" v="8434" actId="1076"/>
          <ac:spMkLst>
            <pc:docMk/>
            <pc:sldMk cId="3581976180" sldId="263"/>
            <ac:spMk id="7" creationId="{34AEC854-E4D7-4209-BA6A-B2E60B782139}"/>
          </ac:spMkLst>
        </pc:spChg>
        <pc:spChg chg="add mod">
          <ac:chgData name="Venable, Karretta" userId="7b9c92b0-e27c-4f4f-868d-8b031ef431c1" providerId="ADAL" clId="{40725D83-657D-42A8-BBDF-D2E968F86588}" dt="2022-06-23T13:46:53.052" v="8433" actId="1076"/>
          <ac:spMkLst>
            <pc:docMk/>
            <pc:sldMk cId="3581976180" sldId="263"/>
            <ac:spMk id="8" creationId="{0E6D1AC1-3434-4F9B-8190-011CD0913872}"/>
          </ac:spMkLst>
        </pc:spChg>
        <pc:spChg chg="add mod">
          <ac:chgData name="Venable, Karretta" userId="7b9c92b0-e27c-4f4f-868d-8b031ef431c1" providerId="ADAL" clId="{40725D83-657D-42A8-BBDF-D2E968F86588}" dt="2022-06-23T13:46:05.018" v="8431" actId="1076"/>
          <ac:spMkLst>
            <pc:docMk/>
            <pc:sldMk cId="3581976180" sldId="263"/>
            <ac:spMk id="11" creationId="{D6E14319-8A28-4C17-8D81-8ED327A881A8}"/>
          </ac:spMkLst>
        </pc:spChg>
        <pc:graphicFrameChg chg="add mod modGraphic">
          <ac:chgData name="Venable, Karretta" userId="7b9c92b0-e27c-4f4f-868d-8b031ef431c1" providerId="ADAL" clId="{40725D83-657D-42A8-BBDF-D2E968F86588}" dt="2022-06-23T13:45:49.082" v="8430"/>
          <ac:graphicFrameMkLst>
            <pc:docMk/>
            <pc:sldMk cId="3581976180" sldId="263"/>
            <ac:graphicFrameMk id="4" creationId="{9B7D213B-329B-4679-83E4-D19867003897}"/>
          </ac:graphicFrameMkLst>
        </pc:graphicFrameChg>
        <pc:picChg chg="add del mod ord">
          <ac:chgData name="Venable, Karretta" userId="7b9c92b0-e27c-4f4f-868d-8b031ef431c1" providerId="ADAL" clId="{40725D83-657D-42A8-BBDF-D2E968F86588}" dt="2022-06-16T19:57:29.803" v="2362" actId="478"/>
          <ac:picMkLst>
            <pc:docMk/>
            <pc:sldMk cId="3581976180" sldId="263"/>
            <ac:picMk id="10" creationId="{B06A920A-9315-42C5-8ADE-4BDD2D7D3BE5}"/>
          </ac:picMkLst>
        </pc:picChg>
      </pc:sldChg>
      <pc:sldChg chg="addSp delSp modSp mod modClrScheme modAnim chgLayout">
        <pc:chgData name="Venable, Karretta" userId="7b9c92b0-e27c-4f4f-868d-8b031ef431c1" providerId="ADAL" clId="{40725D83-657D-42A8-BBDF-D2E968F86588}" dt="2022-06-23T16:26:03.093" v="8832" actId="20577"/>
        <pc:sldMkLst>
          <pc:docMk/>
          <pc:sldMk cId="643932192" sldId="264"/>
        </pc:sldMkLst>
        <pc:spChg chg="mod ord">
          <ac:chgData name="Venable, Karretta" userId="7b9c92b0-e27c-4f4f-868d-8b031ef431c1" providerId="ADAL" clId="{40725D83-657D-42A8-BBDF-D2E968F86588}" dt="2022-06-22T15:21:44.171" v="7249" actId="207"/>
          <ac:spMkLst>
            <pc:docMk/>
            <pc:sldMk cId="643932192" sldId="264"/>
            <ac:spMk id="2" creationId="{95517AC0-B5F6-40BC-84DA-BA7508F7C085}"/>
          </ac:spMkLst>
        </pc:spChg>
        <pc:spChg chg="del mod ord">
          <ac:chgData name="Venable, Karretta" userId="7b9c92b0-e27c-4f4f-868d-8b031ef431c1" providerId="ADAL" clId="{40725D83-657D-42A8-BBDF-D2E968F86588}" dt="2022-06-16T20:09:53.733" v="2449" actId="700"/>
          <ac:spMkLst>
            <pc:docMk/>
            <pc:sldMk cId="643932192" sldId="264"/>
            <ac:spMk id="3" creationId="{7288BF67-2BE3-4FE2-B43F-74A788DDEB63}"/>
          </ac:spMkLst>
        </pc:spChg>
        <pc:spChg chg="add mod">
          <ac:chgData name="Venable, Karretta" userId="7b9c92b0-e27c-4f4f-868d-8b031ef431c1" providerId="ADAL" clId="{40725D83-657D-42A8-BBDF-D2E968F86588}" dt="2022-06-22T14:48:20.978" v="7104" actId="1076"/>
          <ac:spMkLst>
            <pc:docMk/>
            <pc:sldMk cId="643932192" sldId="264"/>
            <ac:spMk id="5" creationId="{C8DE8FA1-C1B9-499B-8B25-1C4329483072}"/>
          </ac:spMkLst>
        </pc:spChg>
        <pc:spChg chg="add mod ord">
          <ac:chgData name="Venable, Karretta" userId="7b9c92b0-e27c-4f4f-868d-8b031ef431c1" providerId="ADAL" clId="{40725D83-657D-42A8-BBDF-D2E968F86588}" dt="2022-06-22T15:25:53.821" v="7254" actId="20577"/>
          <ac:spMkLst>
            <pc:docMk/>
            <pc:sldMk cId="643932192" sldId="264"/>
            <ac:spMk id="6" creationId="{4BDA1460-F59F-48B7-9EA0-C8C33B764F4C}"/>
          </ac:spMkLst>
        </pc:spChg>
        <pc:spChg chg="add mod ord">
          <ac:chgData name="Venable, Karretta" userId="7b9c92b0-e27c-4f4f-868d-8b031ef431c1" providerId="ADAL" clId="{40725D83-657D-42A8-BBDF-D2E968F86588}" dt="2022-06-23T16:26:03.093" v="8832" actId="20577"/>
          <ac:spMkLst>
            <pc:docMk/>
            <pc:sldMk cId="643932192" sldId="264"/>
            <ac:spMk id="7" creationId="{0E5CA58D-7E70-4EB0-A850-4EF483E055F3}"/>
          </ac:spMkLst>
        </pc:spChg>
        <pc:spChg chg="add del mod ord">
          <ac:chgData name="Venable, Karretta" userId="7b9c92b0-e27c-4f4f-868d-8b031ef431c1" providerId="ADAL" clId="{40725D83-657D-42A8-BBDF-D2E968F86588}" dt="2022-06-16T21:38:46.603" v="3482" actId="478"/>
          <ac:spMkLst>
            <pc:docMk/>
            <pc:sldMk cId="643932192" sldId="264"/>
            <ac:spMk id="8" creationId="{C96FCADB-D6D1-4ADC-ACF3-D82B3070B5C4}"/>
          </ac:spMkLst>
        </pc:spChg>
        <pc:spChg chg="add mod ord">
          <ac:chgData name="Venable, Karretta" userId="7b9c92b0-e27c-4f4f-868d-8b031ef431c1" providerId="ADAL" clId="{40725D83-657D-42A8-BBDF-D2E968F86588}" dt="2022-06-22T15:21:02.141" v="7246" actId="167"/>
          <ac:spMkLst>
            <pc:docMk/>
            <pc:sldMk cId="643932192" sldId="264"/>
            <ac:spMk id="11" creationId="{377681D3-DC71-4D97-9958-00FA85742502}"/>
          </ac:spMkLst>
        </pc:spChg>
        <pc:grpChg chg="add mod">
          <ac:chgData name="Venable, Karretta" userId="7b9c92b0-e27c-4f4f-868d-8b031ef431c1" providerId="ADAL" clId="{40725D83-657D-42A8-BBDF-D2E968F86588}" dt="2022-06-17T14:08:03.269" v="3538" actId="1076"/>
          <ac:grpSpMkLst>
            <pc:docMk/>
            <pc:sldMk cId="643932192" sldId="264"/>
            <ac:grpSpMk id="4" creationId="{2D1D2031-4033-4DC2-A530-AFE7B6927340}"/>
          </ac:grpSpMkLst>
        </pc:grpChg>
        <pc:picChg chg="add del">
          <ac:chgData name="Venable, Karretta" userId="7b9c92b0-e27c-4f4f-868d-8b031ef431c1" providerId="ADAL" clId="{40725D83-657D-42A8-BBDF-D2E968F86588}" dt="2022-06-22T14:47:19.914" v="7086" actId="22"/>
          <ac:picMkLst>
            <pc:docMk/>
            <pc:sldMk cId="643932192" sldId="264"/>
            <ac:picMk id="8" creationId="{364C5ECA-F1FE-4086-8343-C4365F3F2F71}"/>
          </ac:picMkLst>
        </pc:picChg>
        <pc:picChg chg="add del mod">
          <ac:chgData name="Venable, Karretta" userId="7b9c92b0-e27c-4f4f-868d-8b031ef431c1" providerId="ADAL" clId="{40725D83-657D-42A8-BBDF-D2E968F86588}" dt="2022-06-17T13:39:35.270" v="3500" actId="478"/>
          <ac:picMkLst>
            <pc:docMk/>
            <pc:sldMk cId="643932192" sldId="264"/>
            <ac:picMk id="10" creationId="{69C4524A-FFEB-4948-A87E-3FF47E10AB08}"/>
          </ac:picMkLst>
        </pc:picChg>
        <pc:picChg chg="add mod ord">
          <ac:chgData name="Venable, Karretta" userId="7b9c92b0-e27c-4f4f-868d-8b031ef431c1" providerId="ADAL" clId="{40725D83-657D-42A8-BBDF-D2E968F86588}" dt="2022-06-17T14:08:27.966" v="3543" actId="1076"/>
          <ac:picMkLst>
            <pc:docMk/>
            <pc:sldMk cId="643932192" sldId="264"/>
            <ac:picMk id="12" creationId="{80689CE7-AC6A-4EAC-B541-EB8AE2F319E2}"/>
          </ac:picMkLst>
        </pc:picChg>
        <pc:picChg chg="add mod">
          <ac:chgData name="Venable, Karretta" userId="7b9c92b0-e27c-4f4f-868d-8b031ef431c1" providerId="ADAL" clId="{40725D83-657D-42A8-BBDF-D2E968F86588}" dt="2022-06-17T14:09:26.249" v="3547" actId="14100"/>
          <ac:picMkLst>
            <pc:docMk/>
            <pc:sldMk cId="643932192" sldId="264"/>
            <ac:picMk id="14" creationId="{9090FB7C-AD37-4725-8C3C-033360C4BFB5}"/>
          </ac:picMkLst>
        </pc:picChg>
      </pc:sldChg>
      <pc:sldChg chg="addSp modSp mod">
        <pc:chgData name="Venable, Karretta" userId="7b9c92b0-e27c-4f4f-868d-8b031ef431c1" providerId="ADAL" clId="{40725D83-657D-42A8-BBDF-D2E968F86588}" dt="2022-06-23T14:24:11.887" v="8637" actId="1076"/>
        <pc:sldMkLst>
          <pc:docMk/>
          <pc:sldMk cId="2942701735" sldId="265"/>
        </pc:sldMkLst>
        <pc:spChg chg="mod">
          <ac:chgData name="Venable, Karretta" userId="7b9c92b0-e27c-4f4f-868d-8b031ef431c1" providerId="ADAL" clId="{40725D83-657D-42A8-BBDF-D2E968F86588}" dt="2022-06-22T15:26:33.266" v="7258" actId="113"/>
          <ac:spMkLst>
            <pc:docMk/>
            <pc:sldMk cId="2942701735" sldId="265"/>
            <ac:spMk id="2" creationId="{95517AC0-B5F6-40BC-84DA-BA7508F7C085}"/>
          </ac:spMkLst>
        </pc:spChg>
        <pc:spChg chg="mod">
          <ac:chgData name="Venable, Karretta" userId="7b9c92b0-e27c-4f4f-868d-8b031ef431c1" providerId="ADAL" clId="{40725D83-657D-42A8-BBDF-D2E968F86588}" dt="2022-06-22T16:32:58.238" v="7573" actId="20577"/>
          <ac:spMkLst>
            <pc:docMk/>
            <pc:sldMk cId="2942701735" sldId="265"/>
            <ac:spMk id="3" creationId="{7288BF67-2BE3-4FE2-B43F-74A788DDEB63}"/>
          </ac:spMkLst>
        </pc:spChg>
        <pc:spChg chg="add mod">
          <ac:chgData name="Venable, Karretta" userId="7b9c92b0-e27c-4f4f-868d-8b031ef431c1" providerId="ADAL" clId="{40725D83-657D-42A8-BBDF-D2E968F86588}" dt="2022-06-17T14:46:21.980" v="3871" actId="1076"/>
          <ac:spMkLst>
            <pc:docMk/>
            <pc:sldMk cId="2942701735" sldId="265"/>
            <ac:spMk id="5" creationId="{2A9495BF-CA6F-45F0-AE59-5BA07355A458}"/>
          </ac:spMkLst>
        </pc:spChg>
        <pc:spChg chg="add mod">
          <ac:chgData name="Venable, Karretta" userId="7b9c92b0-e27c-4f4f-868d-8b031ef431c1" providerId="ADAL" clId="{40725D83-657D-42A8-BBDF-D2E968F86588}" dt="2022-06-16T20:03:43.013" v="2433"/>
          <ac:spMkLst>
            <pc:docMk/>
            <pc:sldMk cId="2942701735" sldId="265"/>
            <ac:spMk id="6" creationId="{178F089D-123B-4728-B116-2FE5DAF1FACD}"/>
          </ac:spMkLst>
        </pc:spChg>
        <pc:spChg chg="add mod ord">
          <ac:chgData name="Venable, Karretta" userId="7b9c92b0-e27c-4f4f-868d-8b031ef431c1" providerId="ADAL" clId="{40725D83-657D-42A8-BBDF-D2E968F86588}" dt="2022-06-22T15:26:19.812" v="7256" actId="167"/>
          <ac:spMkLst>
            <pc:docMk/>
            <pc:sldMk cId="2942701735" sldId="265"/>
            <ac:spMk id="11" creationId="{EBD2C0DC-20B2-4FE8-A1BB-351FAB5351CD}"/>
          </ac:spMkLst>
        </pc:spChg>
        <pc:grpChg chg="add mod">
          <ac:chgData name="Venable, Karretta" userId="7b9c92b0-e27c-4f4f-868d-8b031ef431c1" providerId="ADAL" clId="{40725D83-657D-42A8-BBDF-D2E968F86588}" dt="2022-06-17T14:46:25.930" v="3872" actId="1076"/>
          <ac:grpSpMkLst>
            <pc:docMk/>
            <pc:sldMk cId="2942701735" sldId="265"/>
            <ac:grpSpMk id="4" creationId="{D0844E3B-CEB3-4D3E-988B-FB95D96DEE6A}"/>
          </ac:grpSpMkLst>
        </pc:grpChg>
        <pc:picChg chg="mod">
          <ac:chgData name="Venable, Karretta" userId="7b9c92b0-e27c-4f4f-868d-8b031ef431c1" providerId="ADAL" clId="{40725D83-657D-42A8-BBDF-D2E968F86588}" dt="2022-06-23T14:24:11.887" v="8637" actId="1076"/>
          <ac:picMkLst>
            <pc:docMk/>
            <pc:sldMk cId="2942701735" sldId="265"/>
            <ac:picMk id="12" creationId="{A0109DB1-25AD-4AA1-B52F-D4A7B3D28F05}"/>
          </ac:picMkLst>
        </pc:picChg>
      </pc:sldChg>
      <pc:sldChg chg="addSp delSp modSp mod">
        <pc:chgData name="Venable, Karretta" userId="7b9c92b0-e27c-4f4f-868d-8b031ef431c1" providerId="ADAL" clId="{40725D83-657D-42A8-BBDF-D2E968F86588}" dt="2022-06-23T15:08:52.061" v="8763" actId="1076"/>
        <pc:sldMkLst>
          <pc:docMk/>
          <pc:sldMk cId="3254445925" sldId="266"/>
        </pc:sldMkLst>
        <pc:spChg chg="mod">
          <ac:chgData name="Venable, Karretta" userId="7b9c92b0-e27c-4f4f-868d-8b031ef431c1" providerId="ADAL" clId="{40725D83-657D-42A8-BBDF-D2E968F86588}" dt="2022-06-22T15:38:50.346" v="7474" actId="207"/>
          <ac:spMkLst>
            <pc:docMk/>
            <pc:sldMk cId="3254445925" sldId="266"/>
            <ac:spMk id="2" creationId="{6688A7E8-06AB-413B-AADF-250F64401069}"/>
          </ac:spMkLst>
        </pc:spChg>
        <pc:spChg chg="mod">
          <ac:chgData name="Venable, Karretta" userId="7b9c92b0-e27c-4f4f-868d-8b031ef431c1" providerId="ADAL" clId="{40725D83-657D-42A8-BBDF-D2E968F86588}" dt="2022-06-23T15:07:14.186" v="8762" actId="20577"/>
          <ac:spMkLst>
            <pc:docMk/>
            <pc:sldMk cId="3254445925" sldId="266"/>
            <ac:spMk id="3" creationId="{8C534C5C-4370-455F-8262-C91DC2DBD06D}"/>
          </ac:spMkLst>
        </pc:spChg>
        <pc:spChg chg="add mod">
          <ac:chgData name="Venable, Karretta" userId="7b9c92b0-e27c-4f4f-868d-8b031ef431c1" providerId="ADAL" clId="{40725D83-657D-42A8-BBDF-D2E968F86588}" dt="2022-06-16T20:04:29.292" v="2437"/>
          <ac:spMkLst>
            <pc:docMk/>
            <pc:sldMk cId="3254445925" sldId="266"/>
            <ac:spMk id="5" creationId="{4D766B5D-36DF-48F7-923B-D5EC13D0427B}"/>
          </ac:spMkLst>
        </pc:spChg>
        <pc:spChg chg="add mod">
          <ac:chgData name="Venable, Karretta" userId="7b9c92b0-e27c-4f4f-868d-8b031ef431c1" providerId="ADAL" clId="{40725D83-657D-42A8-BBDF-D2E968F86588}" dt="2022-06-16T20:04:29.292" v="2437"/>
          <ac:spMkLst>
            <pc:docMk/>
            <pc:sldMk cId="3254445925" sldId="266"/>
            <ac:spMk id="6" creationId="{DBEB3E9E-4001-4843-905D-9E9C27B8A11E}"/>
          </ac:spMkLst>
        </pc:spChg>
        <pc:spChg chg="mod">
          <ac:chgData name="Venable, Karretta" userId="7b9c92b0-e27c-4f4f-868d-8b031ef431c1" providerId="ADAL" clId="{40725D83-657D-42A8-BBDF-D2E968F86588}" dt="2022-06-22T15:55:56.136" v="7534" actId="208"/>
          <ac:spMkLst>
            <pc:docMk/>
            <pc:sldMk cId="3254445925" sldId="266"/>
            <ac:spMk id="11" creationId="{DB915739-F74F-4573-87E4-C75B2287193F}"/>
          </ac:spMkLst>
        </pc:spChg>
        <pc:spChg chg="mod">
          <ac:chgData name="Venable, Karretta" userId="7b9c92b0-e27c-4f4f-868d-8b031ef431c1" providerId="ADAL" clId="{40725D83-657D-42A8-BBDF-D2E968F86588}" dt="2022-06-22T15:55:56.136" v="7534" actId="208"/>
          <ac:spMkLst>
            <pc:docMk/>
            <pc:sldMk cId="3254445925" sldId="266"/>
            <ac:spMk id="12" creationId="{1936C43A-2083-4C56-BEA6-4A33F68E0B2C}"/>
          </ac:spMkLst>
        </pc:spChg>
        <pc:spChg chg="mod">
          <ac:chgData name="Venable, Karretta" userId="7b9c92b0-e27c-4f4f-868d-8b031ef431c1" providerId="ADAL" clId="{40725D83-657D-42A8-BBDF-D2E968F86588}" dt="2022-06-21T15:30:08.183" v="4398" actId="164"/>
          <ac:spMkLst>
            <pc:docMk/>
            <pc:sldMk cId="3254445925" sldId="266"/>
            <ac:spMk id="13" creationId="{5FF72B51-BA6D-4DFA-9765-B5AEB8389893}"/>
          </ac:spMkLst>
        </pc:spChg>
        <pc:spChg chg="mod ord">
          <ac:chgData name="Venable, Karretta" userId="7b9c92b0-e27c-4f4f-868d-8b031ef431c1" providerId="ADAL" clId="{40725D83-657D-42A8-BBDF-D2E968F86588}" dt="2022-06-21T15:30:08.183" v="4398" actId="164"/>
          <ac:spMkLst>
            <pc:docMk/>
            <pc:sldMk cId="3254445925" sldId="266"/>
            <ac:spMk id="14" creationId="{476864E0-8F67-4478-B006-3E0A7A36FF16}"/>
          </ac:spMkLst>
        </pc:spChg>
        <pc:spChg chg="mod">
          <ac:chgData name="Venable, Karretta" userId="7b9c92b0-e27c-4f4f-868d-8b031ef431c1" providerId="ADAL" clId="{40725D83-657D-42A8-BBDF-D2E968F86588}" dt="2022-06-22T15:56:30.921" v="7538" actId="208"/>
          <ac:spMkLst>
            <pc:docMk/>
            <pc:sldMk cId="3254445925" sldId="266"/>
            <ac:spMk id="16" creationId="{36A25E3B-8886-4CF6-B534-3B53E5010DE5}"/>
          </ac:spMkLst>
        </pc:spChg>
        <pc:spChg chg="mod">
          <ac:chgData name="Venable, Karretta" userId="7b9c92b0-e27c-4f4f-868d-8b031ef431c1" providerId="ADAL" clId="{40725D83-657D-42A8-BBDF-D2E968F86588}" dt="2022-06-22T15:56:30.921" v="7538" actId="208"/>
          <ac:spMkLst>
            <pc:docMk/>
            <pc:sldMk cId="3254445925" sldId="266"/>
            <ac:spMk id="17" creationId="{6E8DDC58-6FE7-4BC7-94E2-312D9D50DF83}"/>
          </ac:spMkLst>
        </pc:spChg>
        <pc:spChg chg="mod">
          <ac:chgData name="Venable, Karretta" userId="7b9c92b0-e27c-4f4f-868d-8b031ef431c1" providerId="ADAL" clId="{40725D83-657D-42A8-BBDF-D2E968F86588}" dt="2022-06-22T15:56:40.688" v="7540" actId="208"/>
          <ac:spMkLst>
            <pc:docMk/>
            <pc:sldMk cId="3254445925" sldId="266"/>
            <ac:spMk id="19" creationId="{C0C6D8B6-DF9E-4933-AF7E-010140D632BA}"/>
          </ac:spMkLst>
        </pc:spChg>
        <pc:spChg chg="mod">
          <ac:chgData name="Venable, Karretta" userId="7b9c92b0-e27c-4f4f-868d-8b031ef431c1" providerId="ADAL" clId="{40725D83-657D-42A8-BBDF-D2E968F86588}" dt="2022-06-22T15:56:40.688" v="7540" actId="208"/>
          <ac:spMkLst>
            <pc:docMk/>
            <pc:sldMk cId="3254445925" sldId="266"/>
            <ac:spMk id="20" creationId="{A2E5B221-6014-4867-9679-4F170209ED8F}"/>
          </ac:spMkLst>
        </pc:spChg>
        <pc:spChg chg="add mod ord">
          <ac:chgData name="Venable, Karretta" userId="7b9c92b0-e27c-4f4f-868d-8b031ef431c1" providerId="ADAL" clId="{40725D83-657D-42A8-BBDF-D2E968F86588}" dt="2022-06-22T15:38:21.342" v="7472" actId="167"/>
          <ac:spMkLst>
            <pc:docMk/>
            <pc:sldMk cId="3254445925" sldId="266"/>
            <ac:spMk id="33" creationId="{293CD980-0696-494E-993E-4DC78F4EE978}"/>
          </ac:spMkLst>
        </pc:spChg>
        <pc:grpChg chg="add mod">
          <ac:chgData name="Venable, Karretta" userId="7b9c92b0-e27c-4f4f-868d-8b031ef431c1" providerId="ADAL" clId="{40725D83-657D-42A8-BBDF-D2E968F86588}" dt="2022-06-22T15:40:14.242" v="7489" actId="1076"/>
          <ac:grpSpMkLst>
            <pc:docMk/>
            <pc:sldMk cId="3254445925" sldId="266"/>
            <ac:grpSpMk id="4" creationId="{EB819570-C295-41AE-B994-B05B77420D53}"/>
          </ac:grpSpMkLst>
        </pc:grpChg>
        <pc:grpChg chg="add del mod">
          <ac:chgData name="Venable, Karretta" userId="7b9c92b0-e27c-4f4f-868d-8b031ef431c1" providerId="ADAL" clId="{40725D83-657D-42A8-BBDF-D2E968F86588}" dt="2022-06-21T19:51:22.569" v="5524" actId="478"/>
          <ac:grpSpMkLst>
            <pc:docMk/>
            <pc:sldMk cId="3254445925" sldId="266"/>
            <ac:grpSpMk id="7" creationId="{BAE1038B-3A1D-486C-8E0F-6940FF0DCD21}"/>
          </ac:grpSpMkLst>
        </pc:grpChg>
        <pc:grpChg chg="add mod">
          <ac:chgData name="Venable, Karretta" userId="7b9c92b0-e27c-4f4f-868d-8b031ef431c1" providerId="ADAL" clId="{40725D83-657D-42A8-BBDF-D2E968F86588}" dt="2022-06-22T15:55:52.377" v="7533" actId="207"/>
          <ac:grpSpMkLst>
            <pc:docMk/>
            <pc:sldMk cId="3254445925" sldId="266"/>
            <ac:grpSpMk id="10" creationId="{F8FE4686-E35A-4D86-A20E-5A24045FC0F2}"/>
          </ac:grpSpMkLst>
        </pc:grpChg>
        <pc:grpChg chg="add mod">
          <ac:chgData name="Venable, Karretta" userId="7b9c92b0-e27c-4f4f-868d-8b031ef431c1" providerId="ADAL" clId="{40725D83-657D-42A8-BBDF-D2E968F86588}" dt="2022-06-22T15:56:09.855" v="7535" actId="207"/>
          <ac:grpSpMkLst>
            <pc:docMk/>
            <pc:sldMk cId="3254445925" sldId="266"/>
            <ac:grpSpMk id="15" creationId="{4BD4CE87-9C7D-491B-BD65-3071446CBCCB}"/>
          </ac:grpSpMkLst>
        </pc:grpChg>
        <pc:grpChg chg="add mod">
          <ac:chgData name="Venable, Karretta" userId="7b9c92b0-e27c-4f4f-868d-8b031ef431c1" providerId="ADAL" clId="{40725D83-657D-42A8-BBDF-D2E968F86588}" dt="2022-06-22T15:56:38.638" v="7539" actId="207"/>
          <ac:grpSpMkLst>
            <pc:docMk/>
            <pc:sldMk cId="3254445925" sldId="266"/>
            <ac:grpSpMk id="18" creationId="{9717C396-8CDC-481B-9A12-5C1BA620EDCE}"/>
          </ac:grpSpMkLst>
        </pc:grpChg>
        <pc:picChg chg="add mod">
          <ac:chgData name="Venable, Karretta" userId="7b9c92b0-e27c-4f4f-868d-8b031ef431c1" providerId="ADAL" clId="{40725D83-657D-42A8-BBDF-D2E968F86588}" dt="2022-06-23T15:02:23.474" v="8729" actId="1076"/>
          <ac:picMkLst>
            <pc:docMk/>
            <pc:sldMk cId="3254445925" sldId="266"/>
            <ac:picMk id="9" creationId="{78111B42-CF0E-4080-AE43-0D6BB0252BEB}"/>
          </ac:picMkLst>
        </pc:picChg>
        <pc:picChg chg="add mod">
          <ac:chgData name="Venable, Karretta" userId="7b9c92b0-e27c-4f4f-868d-8b031ef431c1" providerId="ADAL" clId="{40725D83-657D-42A8-BBDF-D2E968F86588}" dt="2022-06-23T15:05:31.255" v="8736" actId="14100"/>
          <ac:picMkLst>
            <pc:docMk/>
            <pc:sldMk cId="3254445925" sldId="266"/>
            <ac:picMk id="22" creationId="{48628D67-BAE1-4080-A973-DA9B0FF751B5}"/>
          </ac:picMkLst>
        </pc:picChg>
        <pc:picChg chg="add mod">
          <ac:chgData name="Venable, Karretta" userId="7b9c92b0-e27c-4f4f-868d-8b031ef431c1" providerId="ADAL" clId="{40725D83-657D-42A8-BBDF-D2E968F86588}" dt="2022-06-23T15:08:52.061" v="8763" actId="1076"/>
          <ac:picMkLst>
            <pc:docMk/>
            <pc:sldMk cId="3254445925" sldId="266"/>
            <ac:picMk id="24" creationId="{D41EC2EF-A5B7-419E-8859-74C7E208AB48}"/>
          </ac:picMkLst>
        </pc:picChg>
        <pc:picChg chg="add del mod">
          <ac:chgData name="Venable, Karretta" userId="7b9c92b0-e27c-4f4f-868d-8b031ef431c1" providerId="ADAL" clId="{40725D83-657D-42A8-BBDF-D2E968F86588}" dt="2022-06-22T15:54:11.042" v="7528" actId="478"/>
          <ac:picMkLst>
            <pc:docMk/>
            <pc:sldMk cId="3254445925" sldId="266"/>
            <ac:picMk id="26" creationId="{85414275-B853-4625-87BA-AF24F5BEACC9}"/>
          </ac:picMkLst>
        </pc:picChg>
        <pc:picChg chg="add mod">
          <ac:chgData name="Venable, Karretta" userId="7b9c92b0-e27c-4f4f-868d-8b031ef431c1" providerId="ADAL" clId="{40725D83-657D-42A8-BBDF-D2E968F86588}" dt="2022-06-23T15:05:14.741" v="8733" actId="1076"/>
          <ac:picMkLst>
            <pc:docMk/>
            <pc:sldMk cId="3254445925" sldId="266"/>
            <ac:picMk id="28" creationId="{E3FEA203-D98E-4AB1-958B-ACDB12F3F036}"/>
          </ac:picMkLst>
        </pc:picChg>
        <pc:picChg chg="add del mod">
          <ac:chgData name="Venable, Karretta" userId="7b9c92b0-e27c-4f4f-868d-8b031ef431c1" providerId="ADAL" clId="{40725D83-657D-42A8-BBDF-D2E968F86588}" dt="2022-06-22T15:51:45.819" v="7523" actId="478"/>
          <ac:picMkLst>
            <pc:docMk/>
            <pc:sldMk cId="3254445925" sldId="266"/>
            <ac:picMk id="30" creationId="{1E7741F9-38BA-4C94-87B2-C3EB87C63079}"/>
          </ac:picMkLst>
        </pc:picChg>
        <pc:picChg chg="add del mod">
          <ac:chgData name="Venable, Karretta" userId="7b9c92b0-e27c-4f4f-868d-8b031ef431c1" providerId="ADAL" clId="{40725D83-657D-42A8-BBDF-D2E968F86588}" dt="2022-06-22T15:51:40.047" v="7522" actId="478"/>
          <ac:picMkLst>
            <pc:docMk/>
            <pc:sldMk cId="3254445925" sldId="266"/>
            <ac:picMk id="32" creationId="{25E970A6-21E1-4D69-A4CE-AE2862B5BBD8}"/>
          </ac:picMkLst>
        </pc:picChg>
        <pc:picChg chg="add mod">
          <ac:chgData name="Venable, Karretta" userId="7b9c92b0-e27c-4f4f-868d-8b031ef431c1" providerId="ADAL" clId="{40725D83-657D-42A8-BBDF-D2E968F86588}" dt="2022-06-22T16:19:36.983" v="7546" actId="1076"/>
          <ac:picMkLst>
            <pc:docMk/>
            <pc:sldMk cId="3254445925" sldId="266"/>
            <ac:picMk id="35" creationId="{9BAECC34-CA6B-49C3-BE79-0139D3CE5FE8}"/>
          </ac:picMkLst>
        </pc:picChg>
        <pc:picChg chg="add del mod">
          <ac:chgData name="Venable, Karretta" userId="7b9c92b0-e27c-4f4f-868d-8b031ef431c1" providerId="ADAL" clId="{40725D83-657D-42A8-BBDF-D2E968F86588}" dt="2022-06-22T16:27:08.904" v="7556" actId="478"/>
          <ac:picMkLst>
            <pc:docMk/>
            <pc:sldMk cId="3254445925" sldId="266"/>
            <ac:picMk id="37" creationId="{7F276C88-690B-4000-8AF9-DFE2A5FFF5C8}"/>
          </ac:picMkLst>
        </pc:picChg>
        <pc:picChg chg="add mod">
          <ac:chgData name="Venable, Karretta" userId="7b9c92b0-e27c-4f4f-868d-8b031ef431c1" providerId="ADAL" clId="{40725D83-657D-42A8-BBDF-D2E968F86588}" dt="2022-06-22T16:28:01.889" v="7559" actId="1076"/>
          <ac:picMkLst>
            <pc:docMk/>
            <pc:sldMk cId="3254445925" sldId="266"/>
            <ac:picMk id="39" creationId="{D72C4E42-90DF-4B6E-B139-53A578F6A452}"/>
          </ac:picMkLst>
        </pc:picChg>
        <pc:picChg chg="add del mod">
          <ac:chgData name="Venable, Karretta" userId="7b9c92b0-e27c-4f4f-868d-8b031ef431c1" providerId="ADAL" clId="{40725D83-657D-42A8-BBDF-D2E968F86588}" dt="2022-06-22T16:27:05.566" v="7555" actId="478"/>
          <ac:picMkLst>
            <pc:docMk/>
            <pc:sldMk cId="3254445925" sldId="266"/>
            <ac:picMk id="40" creationId="{8D21BDF2-8217-43F6-8D48-740A51CDA93D}"/>
          </ac:picMkLst>
        </pc:picChg>
        <pc:picChg chg="add mod">
          <ac:chgData name="Venable, Karretta" userId="7b9c92b0-e27c-4f4f-868d-8b031ef431c1" providerId="ADAL" clId="{40725D83-657D-42A8-BBDF-D2E968F86588}" dt="2022-06-22T16:31:39.095" v="7568" actId="1076"/>
          <ac:picMkLst>
            <pc:docMk/>
            <pc:sldMk cId="3254445925" sldId="266"/>
            <ac:picMk id="42" creationId="{A508FE3F-7657-4A68-B8ED-C164E536572C}"/>
          </ac:picMkLst>
        </pc:picChg>
        <pc:picChg chg="add mod">
          <ac:chgData name="Venable, Karretta" userId="7b9c92b0-e27c-4f4f-868d-8b031ef431c1" providerId="ADAL" clId="{40725D83-657D-42A8-BBDF-D2E968F86588}" dt="2022-06-23T15:03:27.286" v="8731" actId="1076"/>
          <ac:picMkLst>
            <pc:docMk/>
            <pc:sldMk cId="3254445925" sldId="266"/>
            <ac:picMk id="44" creationId="{C2DA4CEF-23F7-4B0C-BF84-D2B735F6DF6F}"/>
          </ac:picMkLst>
        </pc:picChg>
      </pc:sldChg>
      <pc:sldChg chg="addSp delSp modSp new mod setBg setClrOvrMap modNotesTx">
        <pc:chgData name="Venable, Karretta" userId="7b9c92b0-e27c-4f4f-868d-8b031ef431c1" providerId="ADAL" clId="{40725D83-657D-42A8-BBDF-D2E968F86588}" dt="2022-06-23T15:12:01.114" v="8791" actId="20577"/>
        <pc:sldMkLst>
          <pc:docMk/>
          <pc:sldMk cId="319319351" sldId="267"/>
        </pc:sldMkLst>
        <pc:spChg chg="mod">
          <ac:chgData name="Venable, Karretta" userId="7b9c92b0-e27c-4f4f-868d-8b031ef431c1" providerId="ADAL" clId="{40725D83-657D-42A8-BBDF-D2E968F86588}" dt="2022-06-22T21:30:52.136" v="8416" actId="113"/>
          <ac:spMkLst>
            <pc:docMk/>
            <pc:sldMk cId="319319351" sldId="267"/>
            <ac:spMk id="2" creationId="{FEA10FB8-99A3-4794-B39B-0269424F3648}"/>
          </ac:spMkLst>
        </pc:spChg>
        <pc:spChg chg="mod ord">
          <ac:chgData name="Venable, Karretta" userId="7b9c92b0-e27c-4f4f-868d-8b031ef431c1" providerId="ADAL" clId="{40725D83-657D-42A8-BBDF-D2E968F86588}" dt="2022-06-23T15:12:01.114" v="8791" actId="20577"/>
          <ac:spMkLst>
            <pc:docMk/>
            <pc:sldMk cId="319319351" sldId="267"/>
            <ac:spMk id="3" creationId="{BA2E7DB4-D824-4602-A21B-E58C21E217CF}"/>
          </ac:spMkLst>
        </pc:spChg>
        <pc:spChg chg="add mod">
          <ac:chgData name="Venable, Karretta" userId="7b9c92b0-e27c-4f4f-868d-8b031ef431c1" providerId="ADAL" clId="{40725D83-657D-42A8-BBDF-D2E968F86588}" dt="2022-06-22T16:38:01.328" v="7609" actId="114"/>
          <ac:spMkLst>
            <pc:docMk/>
            <pc:sldMk cId="319319351" sldId="267"/>
            <ac:spMk id="4" creationId="{EAC39634-4580-4F7F-98AB-A48589CC16D6}"/>
          </ac:spMkLst>
        </pc:spChg>
        <pc:spChg chg="add del">
          <ac:chgData name="Venable, Karretta" userId="7b9c92b0-e27c-4f4f-868d-8b031ef431c1" providerId="ADAL" clId="{40725D83-657D-42A8-BBDF-D2E968F86588}" dt="2022-06-21T20:43:54.435" v="6167" actId="26606"/>
          <ac:spMkLst>
            <pc:docMk/>
            <pc:sldMk cId="319319351" sldId="267"/>
            <ac:spMk id="71" creationId="{05C7EBC3-4672-4DAB-81C2-58661FAFAED6}"/>
          </ac:spMkLst>
        </pc:spChg>
        <pc:spChg chg="add del">
          <ac:chgData name="Venable, Karretta" userId="7b9c92b0-e27c-4f4f-868d-8b031ef431c1" providerId="ADAL" clId="{40725D83-657D-42A8-BBDF-D2E968F86588}" dt="2022-06-21T20:43:54.435" v="6167" actId="26606"/>
          <ac:spMkLst>
            <pc:docMk/>
            <pc:sldMk cId="319319351" sldId="267"/>
            <ac:spMk id="73" creationId="{40BF962F-4C6F-461E-86F2-C43F56CC939B}"/>
          </ac:spMkLst>
        </pc:spChg>
        <pc:spChg chg="add del">
          <ac:chgData name="Venable, Karretta" userId="7b9c92b0-e27c-4f4f-868d-8b031ef431c1" providerId="ADAL" clId="{40725D83-657D-42A8-BBDF-D2E968F86588}" dt="2022-06-21T20:43:54.435" v="6167" actId="26606"/>
          <ac:spMkLst>
            <pc:docMk/>
            <pc:sldMk cId="319319351" sldId="267"/>
            <ac:spMk id="75" creationId="{2E94A4F7-38E4-45EA-8E2E-CE1B5766B4F1}"/>
          </ac:spMkLst>
        </pc:spChg>
        <pc:spChg chg="add del">
          <ac:chgData name="Venable, Karretta" userId="7b9c92b0-e27c-4f4f-868d-8b031ef431c1" providerId="ADAL" clId="{40725D83-657D-42A8-BBDF-D2E968F86588}" dt="2022-06-21T20:45:55.168" v="6178" actId="26606"/>
          <ac:spMkLst>
            <pc:docMk/>
            <pc:sldMk cId="319319351" sldId="267"/>
            <ac:spMk id="135" creationId="{05C7EBC3-4672-4DAB-81C2-58661FAFAED6}"/>
          </ac:spMkLst>
        </pc:spChg>
        <pc:spChg chg="add del">
          <ac:chgData name="Venable, Karretta" userId="7b9c92b0-e27c-4f4f-868d-8b031ef431c1" providerId="ADAL" clId="{40725D83-657D-42A8-BBDF-D2E968F86588}" dt="2022-06-21T20:45:55.168" v="6178" actId="26606"/>
          <ac:spMkLst>
            <pc:docMk/>
            <pc:sldMk cId="319319351" sldId="267"/>
            <ac:spMk id="137" creationId="{1ABCC31D-213C-44E9-9CC8-8FB2DFC22EDB}"/>
          </ac:spMkLst>
        </pc:spChg>
        <pc:spChg chg="add del">
          <ac:chgData name="Venable, Karretta" userId="7b9c92b0-e27c-4f4f-868d-8b031ef431c1" providerId="ADAL" clId="{40725D83-657D-42A8-BBDF-D2E968F86588}" dt="2022-06-21T20:45:51.829" v="6175" actId="26606"/>
          <ac:spMkLst>
            <pc:docMk/>
            <pc:sldMk cId="319319351" sldId="267"/>
            <ac:spMk id="192" creationId="{4038CB10-1F5C-4D54-9DF7-12586DE5B007}"/>
          </ac:spMkLst>
        </pc:spChg>
        <pc:spChg chg="add del">
          <ac:chgData name="Venable, Karretta" userId="7b9c92b0-e27c-4f4f-868d-8b031ef431c1" providerId="ADAL" clId="{40725D83-657D-42A8-BBDF-D2E968F86588}" dt="2022-06-21T20:45:51.829" v="6175" actId="26606"/>
          <ac:spMkLst>
            <pc:docMk/>
            <pc:sldMk cId="319319351" sldId="267"/>
            <ac:spMk id="193" creationId="{73ED6512-6858-4552-B699-9A97FE9A4EA2}"/>
          </ac:spMkLst>
        </pc:spChg>
        <pc:spChg chg="add del">
          <ac:chgData name="Venable, Karretta" userId="7b9c92b0-e27c-4f4f-868d-8b031ef431c1" providerId="ADAL" clId="{40725D83-657D-42A8-BBDF-D2E968F86588}" dt="2022-06-21T20:45:55.160" v="6177" actId="26606"/>
          <ac:spMkLst>
            <pc:docMk/>
            <pc:sldMk cId="319319351" sldId="267"/>
            <ac:spMk id="194" creationId="{58F1FB8D-1842-4A04-998D-6CF047AB2790}"/>
          </ac:spMkLst>
        </pc:spChg>
        <pc:spChg chg="add del">
          <ac:chgData name="Venable, Karretta" userId="7b9c92b0-e27c-4f4f-868d-8b031ef431c1" providerId="ADAL" clId="{40725D83-657D-42A8-BBDF-D2E968F86588}" dt="2022-06-21T20:45:55.160" v="6177" actId="26606"/>
          <ac:spMkLst>
            <pc:docMk/>
            <pc:sldMk cId="319319351" sldId="267"/>
            <ac:spMk id="1028" creationId="{56C20283-73E0-40EC-8AD8-057F581F64C2}"/>
          </ac:spMkLst>
        </pc:spChg>
        <pc:spChg chg="add del">
          <ac:chgData name="Venable, Karretta" userId="7b9c92b0-e27c-4f4f-868d-8b031ef431c1" providerId="ADAL" clId="{40725D83-657D-42A8-BBDF-D2E968F86588}" dt="2022-06-21T20:45:55.160" v="6177" actId="26606"/>
          <ac:spMkLst>
            <pc:docMk/>
            <pc:sldMk cId="319319351" sldId="267"/>
            <ac:spMk id="1029" creationId="{3FCC729B-E528-40C3-82D3-BA4375575E87}"/>
          </ac:spMkLst>
        </pc:spChg>
        <pc:spChg chg="add">
          <ac:chgData name="Venable, Karretta" userId="7b9c92b0-e27c-4f4f-868d-8b031ef431c1" providerId="ADAL" clId="{40725D83-657D-42A8-BBDF-D2E968F86588}" dt="2022-06-21T20:45:55.168" v="6178" actId="26606"/>
          <ac:spMkLst>
            <pc:docMk/>
            <pc:sldMk cId="319319351" sldId="267"/>
            <ac:spMk id="1031" creationId="{4038CB10-1F5C-4D54-9DF7-12586DE5B007}"/>
          </ac:spMkLst>
        </pc:spChg>
        <pc:spChg chg="add">
          <ac:chgData name="Venable, Karretta" userId="7b9c92b0-e27c-4f4f-868d-8b031ef431c1" providerId="ADAL" clId="{40725D83-657D-42A8-BBDF-D2E968F86588}" dt="2022-06-21T20:45:55.168" v="6178" actId="26606"/>
          <ac:spMkLst>
            <pc:docMk/>
            <pc:sldMk cId="319319351" sldId="267"/>
            <ac:spMk id="1032" creationId="{73ED6512-6858-4552-B699-9A97FE9A4EA2}"/>
          </ac:spMkLst>
        </pc:spChg>
        <pc:picChg chg="add mod">
          <ac:chgData name="Venable, Karretta" userId="7b9c92b0-e27c-4f4f-868d-8b031ef431c1" providerId="ADAL" clId="{40725D83-657D-42A8-BBDF-D2E968F86588}" dt="2022-06-21T20:45:55.168" v="6178" actId="26606"/>
          <ac:picMkLst>
            <pc:docMk/>
            <pc:sldMk cId="319319351" sldId="267"/>
            <ac:picMk id="1026" creationId="{2C643F78-F3ED-4745-871C-4BA57945FC16}"/>
          </ac:picMkLst>
        </pc:picChg>
      </pc:sldChg>
      <pc:sldChg chg="modSp new del mod ord">
        <pc:chgData name="Venable, Karretta" userId="7b9c92b0-e27c-4f4f-868d-8b031ef431c1" providerId="ADAL" clId="{40725D83-657D-42A8-BBDF-D2E968F86588}" dt="2022-06-22T20:38:35.631" v="7636" actId="47"/>
        <pc:sldMkLst>
          <pc:docMk/>
          <pc:sldMk cId="2210398767" sldId="268"/>
        </pc:sldMkLst>
        <pc:spChg chg="mod">
          <ac:chgData name="Venable, Karretta" userId="7b9c92b0-e27c-4f4f-868d-8b031ef431c1" providerId="ADAL" clId="{40725D83-657D-42A8-BBDF-D2E968F86588}" dt="2022-06-16T16:37:42.851" v="1740"/>
          <ac:spMkLst>
            <pc:docMk/>
            <pc:sldMk cId="2210398767" sldId="268"/>
            <ac:spMk id="2" creationId="{AB3332B8-3465-474F-99B2-9F7A9730D29F}"/>
          </ac:spMkLst>
        </pc:spChg>
        <pc:spChg chg="mod">
          <ac:chgData name="Venable, Karretta" userId="7b9c92b0-e27c-4f4f-868d-8b031ef431c1" providerId="ADAL" clId="{40725D83-657D-42A8-BBDF-D2E968F86588}" dt="2022-06-22T20:34:39.084" v="7619" actId="179"/>
          <ac:spMkLst>
            <pc:docMk/>
            <pc:sldMk cId="2210398767" sldId="268"/>
            <ac:spMk id="3" creationId="{9530769A-CC79-459B-8CD1-C6E9F297D3F8}"/>
          </ac:spMkLst>
        </pc:spChg>
      </pc:sldChg>
      <pc:sldChg chg="addSp delSp modSp new mod ord setBg">
        <pc:chgData name="Venable, Karretta" userId="7b9c92b0-e27c-4f4f-868d-8b031ef431c1" providerId="ADAL" clId="{40725D83-657D-42A8-BBDF-D2E968F86588}" dt="2022-06-23T15:14:04.455" v="8793"/>
        <pc:sldMkLst>
          <pc:docMk/>
          <pc:sldMk cId="32965869" sldId="269"/>
        </pc:sldMkLst>
        <pc:spChg chg="mod">
          <ac:chgData name="Venable, Karretta" userId="7b9c92b0-e27c-4f4f-868d-8b031ef431c1" providerId="ADAL" clId="{40725D83-657D-42A8-BBDF-D2E968F86588}" dt="2022-06-22T20:59:04.095" v="7905" actId="113"/>
          <ac:spMkLst>
            <pc:docMk/>
            <pc:sldMk cId="32965869" sldId="269"/>
            <ac:spMk id="2" creationId="{2E725CBF-A35F-400D-9E46-C1513E94B985}"/>
          </ac:spMkLst>
        </pc:spChg>
        <pc:spChg chg="mod">
          <ac:chgData name="Venable, Karretta" userId="7b9c92b0-e27c-4f4f-868d-8b031ef431c1" providerId="ADAL" clId="{40725D83-657D-42A8-BBDF-D2E968F86588}" dt="2022-06-23T14:04:19.408" v="8573" actId="20577"/>
          <ac:spMkLst>
            <pc:docMk/>
            <pc:sldMk cId="32965869" sldId="269"/>
            <ac:spMk id="3" creationId="{531A6916-77B7-4DF9-A2E2-04C759F47B6A}"/>
          </ac:spMkLst>
        </pc:spChg>
        <pc:spChg chg="add del">
          <ac:chgData name="Venable, Karretta" userId="7b9c92b0-e27c-4f4f-868d-8b031ef431c1" providerId="ADAL" clId="{40725D83-657D-42A8-BBDF-D2E968F86588}" dt="2022-06-22T20:57:22.903" v="7874" actId="26606"/>
          <ac:spMkLst>
            <pc:docMk/>
            <pc:sldMk cId="32965869" sldId="269"/>
            <ac:spMk id="8" creationId="{C7FA33FF-088D-4F16-95A2-2C64D353DEA8}"/>
          </ac:spMkLst>
        </pc:spChg>
        <pc:spChg chg="add del">
          <ac:chgData name="Venable, Karretta" userId="7b9c92b0-e27c-4f4f-868d-8b031ef431c1" providerId="ADAL" clId="{40725D83-657D-42A8-BBDF-D2E968F86588}" dt="2022-06-22T20:57:22.903" v="7874" actId="26606"/>
          <ac:spMkLst>
            <pc:docMk/>
            <pc:sldMk cId="32965869" sldId="269"/>
            <ac:spMk id="10" creationId="{A376EFB1-01CF-419F-ABF1-2AF02BBFCBD1}"/>
          </ac:spMkLst>
        </pc:spChg>
        <pc:spChg chg="add del">
          <ac:chgData name="Venable, Karretta" userId="7b9c92b0-e27c-4f4f-868d-8b031ef431c1" providerId="ADAL" clId="{40725D83-657D-42A8-BBDF-D2E968F86588}" dt="2022-06-22T20:57:22.903" v="7874" actId="26606"/>
          <ac:spMkLst>
            <pc:docMk/>
            <pc:sldMk cId="32965869" sldId="269"/>
            <ac:spMk id="12" creationId="{FF9DEA15-78BD-4750-AA18-B9F28A6D5AB8}"/>
          </ac:spMkLst>
        </pc:spChg>
        <pc:spChg chg="add del">
          <ac:chgData name="Venable, Karretta" userId="7b9c92b0-e27c-4f4f-868d-8b031ef431c1" providerId="ADAL" clId="{40725D83-657D-42A8-BBDF-D2E968F86588}" dt="2022-06-22T20:57:31.370" v="7876" actId="26606"/>
          <ac:spMkLst>
            <pc:docMk/>
            <pc:sldMk cId="32965869" sldId="269"/>
            <ac:spMk id="17" creationId="{EF526DD0-5E46-40B7-AEF1-9B26256CFB4F}"/>
          </ac:spMkLst>
        </pc:spChg>
        <pc:spChg chg="add del">
          <ac:chgData name="Venable, Karretta" userId="7b9c92b0-e27c-4f4f-868d-8b031ef431c1" providerId="ADAL" clId="{40725D83-657D-42A8-BBDF-D2E968F86588}" dt="2022-06-22T20:57:32.840" v="7878" actId="26606"/>
          <ac:spMkLst>
            <pc:docMk/>
            <pc:sldMk cId="32965869" sldId="269"/>
            <ac:spMk id="21" creationId="{C7FA33FF-088D-4F16-95A2-2C64D353DEA8}"/>
          </ac:spMkLst>
        </pc:spChg>
        <pc:spChg chg="add del">
          <ac:chgData name="Venable, Karretta" userId="7b9c92b0-e27c-4f4f-868d-8b031ef431c1" providerId="ADAL" clId="{40725D83-657D-42A8-BBDF-D2E968F86588}" dt="2022-06-22T20:57:32.840" v="7878" actId="26606"/>
          <ac:spMkLst>
            <pc:docMk/>
            <pc:sldMk cId="32965869" sldId="269"/>
            <ac:spMk id="22" creationId="{A376EFB1-01CF-419F-ABF1-2AF02BBFCBD1}"/>
          </ac:spMkLst>
        </pc:spChg>
        <pc:spChg chg="add del">
          <ac:chgData name="Venable, Karretta" userId="7b9c92b0-e27c-4f4f-868d-8b031ef431c1" providerId="ADAL" clId="{40725D83-657D-42A8-BBDF-D2E968F86588}" dt="2022-06-22T20:57:32.840" v="7878" actId="26606"/>
          <ac:spMkLst>
            <pc:docMk/>
            <pc:sldMk cId="32965869" sldId="269"/>
            <ac:spMk id="23" creationId="{FF9DEA15-78BD-4750-AA18-B9F28A6D5AB8}"/>
          </ac:spMkLst>
        </pc:spChg>
        <pc:spChg chg="add">
          <ac:chgData name="Venable, Karretta" userId="7b9c92b0-e27c-4f4f-868d-8b031ef431c1" providerId="ADAL" clId="{40725D83-657D-42A8-BBDF-D2E968F86588}" dt="2022-06-22T20:57:32.847" v="7879" actId="26606"/>
          <ac:spMkLst>
            <pc:docMk/>
            <pc:sldMk cId="32965869" sldId="269"/>
            <ac:spMk id="25" creationId="{7CB4857B-ED7C-444D-9F04-2F885114A1C2}"/>
          </ac:spMkLst>
        </pc:spChg>
        <pc:spChg chg="add">
          <ac:chgData name="Venable, Karretta" userId="7b9c92b0-e27c-4f4f-868d-8b031ef431c1" providerId="ADAL" clId="{40725D83-657D-42A8-BBDF-D2E968F86588}" dt="2022-06-22T20:57:32.847" v="7879" actId="26606"/>
          <ac:spMkLst>
            <pc:docMk/>
            <pc:sldMk cId="32965869" sldId="269"/>
            <ac:spMk id="26" creationId="{D18046FB-44EA-4FD8-A585-EA09A319B2D0}"/>
          </ac:spMkLst>
        </pc:spChg>
        <pc:spChg chg="add">
          <ac:chgData name="Venable, Karretta" userId="7b9c92b0-e27c-4f4f-868d-8b031ef431c1" providerId="ADAL" clId="{40725D83-657D-42A8-BBDF-D2E968F86588}" dt="2022-06-22T20:57:32.847" v="7879" actId="26606"/>
          <ac:spMkLst>
            <pc:docMk/>
            <pc:sldMk cId="32965869" sldId="269"/>
            <ac:spMk id="27" creationId="{479F5F2B-8B58-4140-AE6A-51F6C67B18D9}"/>
          </ac:spMkLst>
        </pc:spChg>
        <pc:grpChg chg="add del">
          <ac:chgData name="Venable, Karretta" userId="7b9c92b0-e27c-4f4f-868d-8b031ef431c1" providerId="ADAL" clId="{40725D83-657D-42A8-BBDF-D2E968F86588}" dt="2022-06-22T20:57:31.370" v="7876" actId="26606"/>
          <ac:grpSpMkLst>
            <pc:docMk/>
            <pc:sldMk cId="32965869" sldId="269"/>
            <ac:grpSpMk id="14" creationId="{5D133F51-4E9D-4F0B-A452-875C6A52B621}"/>
          </ac:grpSpMkLst>
        </pc:grpChg>
        <pc:grpChg chg="add del">
          <ac:chgData name="Venable, Karretta" userId="7b9c92b0-e27c-4f4f-868d-8b031ef431c1" providerId="ADAL" clId="{40725D83-657D-42A8-BBDF-D2E968F86588}" dt="2022-06-22T20:57:31.370" v="7876" actId="26606"/>
          <ac:grpSpMkLst>
            <pc:docMk/>
            <pc:sldMk cId="32965869" sldId="269"/>
            <ac:grpSpMk id="18" creationId="{B7E4032D-4110-4963-82B8-8A1B1BF4B66A}"/>
          </ac:grpSpMkLst>
        </pc:grpChg>
      </pc:sldChg>
      <pc:sldChg chg="modSp add mod">
        <pc:chgData name="Venable, Karretta" userId="7b9c92b0-e27c-4f4f-868d-8b031ef431c1" providerId="ADAL" clId="{40725D83-657D-42A8-BBDF-D2E968F86588}" dt="2022-06-22T15:11:50.159" v="7178" actId="20577"/>
        <pc:sldMkLst>
          <pc:docMk/>
          <pc:sldMk cId="2389687667" sldId="958"/>
        </pc:sldMkLst>
        <pc:spChg chg="mod">
          <ac:chgData name="Venable, Karretta" userId="7b9c92b0-e27c-4f4f-868d-8b031ef431c1" providerId="ADAL" clId="{40725D83-657D-42A8-BBDF-D2E968F86588}" dt="2022-06-22T13:35:25.990" v="6604" actId="1076"/>
          <ac:spMkLst>
            <pc:docMk/>
            <pc:sldMk cId="2389687667" sldId="958"/>
            <ac:spMk id="3" creationId="{6C1B5BE2-0348-486B-8002-7CFEDC80F4C2}"/>
          </ac:spMkLst>
        </pc:spChg>
        <pc:spChg chg="mod">
          <ac:chgData name="Venable, Karretta" userId="7b9c92b0-e27c-4f4f-868d-8b031ef431c1" providerId="ADAL" clId="{40725D83-657D-42A8-BBDF-D2E968F86588}" dt="2022-06-22T13:34:57.965" v="6603" actId="208"/>
          <ac:spMkLst>
            <pc:docMk/>
            <pc:sldMk cId="2389687667" sldId="958"/>
            <ac:spMk id="14" creationId="{6C2C923E-E0BE-40ED-8736-5FD6D668887B}"/>
          </ac:spMkLst>
        </pc:spChg>
        <pc:graphicFrameChg chg="mod">
          <ac:chgData name="Venable, Karretta" userId="7b9c92b0-e27c-4f4f-868d-8b031ef431c1" providerId="ADAL" clId="{40725D83-657D-42A8-BBDF-D2E968F86588}" dt="2022-06-22T15:11:50.159" v="7178" actId="20577"/>
          <ac:graphicFrameMkLst>
            <pc:docMk/>
            <pc:sldMk cId="2389687667" sldId="958"/>
            <ac:graphicFrameMk id="1034" creationId="{C565FEF6-9FB6-4DA8-A15B-C91308E11B1E}"/>
          </ac:graphicFrameMkLst>
        </pc:graphicFrameChg>
        <pc:picChg chg="mod modCrop">
          <ac:chgData name="Venable, Karretta" userId="7b9c92b0-e27c-4f4f-868d-8b031ef431c1" providerId="ADAL" clId="{40725D83-657D-42A8-BBDF-D2E968F86588}" dt="2022-06-15T20:35:47.619" v="170" actId="1076"/>
          <ac:picMkLst>
            <pc:docMk/>
            <pc:sldMk cId="2389687667" sldId="958"/>
            <ac:picMk id="5" creationId="{9D7B64E3-1AAA-4E75-8DB7-8847E70EA736}"/>
          </ac:picMkLst>
        </pc:picChg>
      </pc:sldChg>
      <pc:sldChg chg="addSp delSp modSp new mod">
        <pc:chgData name="Venable, Karretta" userId="7b9c92b0-e27c-4f4f-868d-8b031ef431c1" providerId="ADAL" clId="{40725D83-657D-42A8-BBDF-D2E968F86588}" dt="2022-06-23T14:02:36.267" v="8558" actId="20577"/>
        <pc:sldMkLst>
          <pc:docMk/>
          <pc:sldMk cId="941313087" sldId="959"/>
        </pc:sldMkLst>
        <pc:spChg chg="mod">
          <ac:chgData name="Venable, Karretta" userId="7b9c92b0-e27c-4f4f-868d-8b031ef431c1" providerId="ADAL" clId="{40725D83-657D-42A8-BBDF-D2E968F86588}" dt="2022-06-22T20:39:12.861" v="7641" actId="207"/>
          <ac:spMkLst>
            <pc:docMk/>
            <pc:sldMk cId="941313087" sldId="959"/>
            <ac:spMk id="2" creationId="{8472F882-12F7-4310-B67C-71A107C95E85}"/>
          </ac:spMkLst>
        </pc:spChg>
        <pc:spChg chg="mod">
          <ac:chgData name="Venable, Karretta" userId="7b9c92b0-e27c-4f4f-868d-8b031ef431c1" providerId="ADAL" clId="{40725D83-657D-42A8-BBDF-D2E968F86588}" dt="2022-06-23T14:02:36.267" v="8558" actId="20577"/>
          <ac:spMkLst>
            <pc:docMk/>
            <pc:sldMk cId="941313087" sldId="959"/>
            <ac:spMk id="3" creationId="{80754F86-4A56-48D0-BD5D-B196BEC0F75F}"/>
          </ac:spMkLst>
        </pc:spChg>
        <pc:spChg chg="add del mod">
          <ac:chgData name="Venable, Karretta" userId="7b9c92b0-e27c-4f4f-868d-8b031ef431c1" providerId="ADAL" clId="{40725D83-657D-42A8-BBDF-D2E968F86588}" dt="2022-06-22T15:37:34.112" v="7436" actId="22"/>
          <ac:spMkLst>
            <pc:docMk/>
            <pc:sldMk cId="941313087" sldId="959"/>
            <ac:spMk id="5" creationId="{BF256931-7495-475E-A10E-E37BCE217921}"/>
          </ac:spMkLst>
        </pc:spChg>
        <pc:spChg chg="add mod ord">
          <ac:chgData name="Venable, Karretta" userId="7b9c92b0-e27c-4f4f-868d-8b031ef431c1" providerId="ADAL" clId="{40725D83-657D-42A8-BBDF-D2E968F86588}" dt="2022-06-22T20:39:04.718" v="7639" actId="167"/>
          <ac:spMkLst>
            <pc:docMk/>
            <pc:sldMk cId="941313087" sldId="959"/>
            <ac:spMk id="6" creationId="{F360919F-C413-4D50-8FD8-C8688CCAF959}"/>
          </ac:spMkLst>
        </pc:spChg>
        <pc:picChg chg="add del mod">
          <ac:chgData name="Venable, Karretta" userId="7b9c92b0-e27c-4f4f-868d-8b031ef431c1" providerId="ADAL" clId="{40725D83-657D-42A8-BBDF-D2E968F86588}" dt="2022-06-22T20:42:04.216" v="7644" actId="478"/>
          <ac:picMkLst>
            <pc:docMk/>
            <pc:sldMk cId="941313087" sldId="959"/>
            <ac:picMk id="8" creationId="{F201A9AC-8EA5-4CC5-9A5A-3E1ED6C0CEB1}"/>
          </ac:picMkLst>
        </pc:picChg>
        <pc:picChg chg="add del mod">
          <ac:chgData name="Venable, Karretta" userId="7b9c92b0-e27c-4f4f-868d-8b031ef431c1" providerId="ADAL" clId="{40725D83-657D-42A8-BBDF-D2E968F86588}" dt="2022-06-22T20:42:04.216" v="7644" actId="478"/>
          <ac:picMkLst>
            <pc:docMk/>
            <pc:sldMk cId="941313087" sldId="959"/>
            <ac:picMk id="10" creationId="{39B8E84C-617D-4C32-8D56-CB5A43E7BE67}"/>
          </ac:picMkLst>
        </pc:picChg>
        <pc:picChg chg="add del">
          <ac:chgData name="Venable, Karretta" userId="7b9c92b0-e27c-4f4f-868d-8b031ef431c1" providerId="ADAL" clId="{40725D83-657D-42A8-BBDF-D2E968F86588}" dt="2022-06-22T20:42:28.178" v="7648"/>
          <ac:picMkLst>
            <pc:docMk/>
            <pc:sldMk cId="941313087" sldId="959"/>
            <ac:picMk id="11" creationId="{8ED50A0A-1A11-4FFC-BA76-588E77CC54AA}"/>
          </ac:picMkLst>
        </pc:picChg>
        <pc:picChg chg="add del mod">
          <ac:chgData name="Venable, Karretta" userId="7b9c92b0-e27c-4f4f-868d-8b031ef431c1" providerId="ADAL" clId="{40725D83-657D-42A8-BBDF-D2E968F86588}" dt="2022-06-22T20:42:50.537" v="7652" actId="478"/>
          <ac:picMkLst>
            <pc:docMk/>
            <pc:sldMk cId="941313087" sldId="959"/>
            <ac:picMk id="12" creationId="{7A8A3758-B44C-452F-94F9-00220840795E}"/>
          </ac:picMkLst>
        </pc:picChg>
        <pc:picChg chg="add del mod">
          <ac:chgData name="Venable, Karretta" userId="7b9c92b0-e27c-4f4f-868d-8b031ef431c1" providerId="ADAL" clId="{40725D83-657D-42A8-BBDF-D2E968F86588}" dt="2022-06-22T20:42:50.537" v="7652" actId="478"/>
          <ac:picMkLst>
            <pc:docMk/>
            <pc:sldMk cId="941313087" sldId="959"/>
            <ac:picMk id="13" creationId="{4A65A449-5606-4F43-BBEE-AE4C8736329A}"/>
          </ac:picMkLst>
        </pc:picChg>
        <pc:picChg chg="add mod">
          <ac:chgData name="Venable, Karretta" userId="7b9c92b0-e27c-4f4f-868d-8b031ef431c1" providerId="ADAL" clId="{40725D83-657D-42A8-BBDF-D2E968F86588}" dt="2022-06-22T20:44:14.746" v="7656" actId="1076"/>
          <ac:picMkLst>
            <pc:docMk/>
            <pc:sldMk cId="941313087" sldId="959"/>
            <ac:picMk id="15" creationId="{34DF6678-4B84-4C32-BCB6-F8BF44285FBF}"/>
          </ac:picMkLst>
        </pc:picChg>
      </pc:sldChg>
      <pc:sldChg chg="addSp delSp modSp add mod setBg delDesignElem">
        <pc:chgData name="Venable, Karretta" userId="7b9c92b0-e27c-4f4f-868d-8b031ef431c1" providerId="ADAL" clId="{40725D83-657D-42A8-BBDF-D2E968F86588}" dt="2022-06-22T21:29:49.584" v="8413" actId="113"/>
        <pc:sldMkLst>
          <pc:docMk/>
          <pc:sldMk cId="2037813664" sldId="960"/>
        </pc:sldMkLst>
        <pc:spChg chg="mod">
          <ac:chgData name="Venable, Karretta" userId="7b9c92b0-e27c-4f4f-868d-8b031ef431c1" providerId="ADAL" clId="{40725D83-657D-42A8-BBDF-D2E968F86588}" dt="2022-06-22T21:29:49.584" v="8413" actId="113"/>
          <ac:spMkLst>
            <pc:docMk/>
            <pc:sldMk cId="2037813664" sldId="960"/>
            <ac:spMk id="2" creationId="{4D15452A-BF69-43DC-9B93-DBF923B4CA60}"/>
          </ac:spMkLst>
        </pc:spChg>
        <pc:spChg chg="mod">
          <ac:chgData name="Venable, Karretta" userId="7b9c92b0-e27c-4f4f-868d-8b031ef431c1" providerId="ADAL" clId="{40725D83-657D-42A8-BBDF-D2E968F86588}" dt="2022-06-22T13:26:43.629" v="6586"/>
          <ac:spMkLst>
            <pc:docMk/>
            <pc:sldMk cId="2037813664" sldId="960"/>
            <ac:spMk id="4" creationId="{7D167D15-C969-4FC5-8E40-132DA13C92E6}"/>
          </ac:spMkLst>
        </pc:spChg>
        <pc:spChg chg="mod">
          <ac:chgData name="Venable, Karretta" userId="7b9c92b0-e27c-4f4f-868d-8b031ef431c1" providerId="ADAL" clId="{40725D83-657D-42A8-BBDF-D2E968F86588}" dt="2022-06-22T13:15:57.928" v="6541"/>
          <ac:spMkLst>
            <pc:docMk/>
            <pc:sldMk cId="2037813664" sldId="960"/>
            <ac:spMk id="8" creationId="{7DD407F5-2293-4B64-9AF1-D7C753B5009B}"/>
          </ac:spMkLst>
        </pc:spChg>
        <pc:spChg chg="mod">
          <ac:chgData name="Venable, Karretta" userId="7b9c92b0-e27c-4f4f-868d-8b031ef431c1" providerId="ADAL" clId="{40725D83-657D-42A8-BBDF-D2E968F86588}" dt="2022-06-22T13:16:52.332" v="6544" actId="14100"/>
          <ac:spMkLst>
            <pc:docMk/>
            <pc:sldMk cId="2037813664" sldId="960"/>
            <ac:spMk id="10" creationId="{E2D06466-CB55-4385-8329-B0AB0367413F}"/>
          </ac:spMkLst>
        </pc:spChg>
        <pc:spChg chg="add mod">
          <ac:chgData name="Venable, Karretta" userId="7b9c92b0-e27c-4f4f-868d-8b031ef431c1" providerId="ADAL" clId="{40725D83-657D-42A8-BBDF-D2E968F86588}" dt="2022-06-22T13:19:21.301" v="6550" actId="1076"/>
          <ac:spMkLst>
            <pc:docMk/>
            <pc:sldMk cId="2037813664" sldId="960"/>
            <ac:spMk id="11" creationId="{EDD03412-ABFB-4DD5-984A-69C73330FEA3}"/>
          </ac:spMkLst>
        </pc:spChg>
        <pc:spChg chg="add mod">
          <ac:chgData name="Venable, Karretta" userId="7b9c92b0-e27c-4f4f-868d-8b031ef431c1" providerId="ADAL" clId="{40725D83-657D-42A8-BBDF-D2E968F86588}" dt="2022-06-22T13:22:25.796" v="6565" actId="14100"/>
          <ac:spMkLst>
            <pc:docMk/>
            <pc:sldMk cId="2037813664" sldId="960"/>
            <ac:spMk id="12" creationId="{B8C992A4-0CF8-42A6-863F-A8B8117E6CBD}"/>
          </ac:spMkLst>
        </pc:spChg>
        <pc:spChg chg="mod">
          <ac:chgData name="Venable, Karretta" userId="7b9c92b0-e27c-4f4f-868d-8b031ef431c1" providerId="ADAL" clId="{40725D83-657D-42A8-BBDF-D2E968F86588}" dt="2022-06-22T13:32:07.184" v="6598" actId="20577"/>
          <ac:spMkLst>
            <pc:docMk/>
            <pc:sldMk cId="2037813664" sldId="960"/>
            <ac:spMk id="41" creationId="{A4583B1A-949A-4C26-931E-244DEC13B548}"/>
          </ac:spMkLst>
        </pc:spChg>
        <pc:spChg chg="add del">
          <ac:chgData name="Venable, Karretta" userId="7b9c92b0-e27c-4f4f-868d-8b031ef431c1" providerId="ADAL" clId="{40725D83-657D-42A8-BBDF-D2E968F86588}" dt="2022-06-16T16:37:42.851" v="1740"/>
          <ac:spMkLst>
            <pc:docMk/>
            <pc:sldMk cId="2037813664" sldId="960"/>
            <ac:spMk id="2071" creationId="{C62225A2-D3F0-45D1-9C47-B10375316553}"/>
          </ac:spMkLst>
        </pc:spChg>
        <pc:spChg chg="add del">
          <ac:chgData name="Venable, Karretta" userId="7b9c92b0-e27c-4f4f-868d-8b031ef431c1" providerId="ADAL" clId="{40725D83-657D-42A8-BBDF-D2E968F86588}" dt="2022-06-16T16:37:42.851" v="1740"/>
          <ac:spMkLst>
            <pc:docMk/>
            <pc:sldMk cId="2037813664" sldId="960"/>
            <ac:spMk id="2072" creationId="{1B9FBFA8-6AF4-4091-9C8B-DEC6D89338F0}"/>
          </ac:spMkLst>
        </pc:spChg>
        <pc:picChg chg="mod">
          <ac:chgData name="Venable, Karretta" userId="7b9c92b0-e27c-4f4f-868d-8b031ef431c1" providerId="ADAL" clId="{40725D83-657D-42A8-BBDF-D2E968F86588}" dt="2022-06-16T16:37:42.851" v="1740"/>
          <ac:picMkLst>
            <pc:docMk/>
            <pc:sldMk cId="2037813664" sldId="960"/>
            <ac:picMk id="7" creationId="{C2753679-A728-49FF-8FF9-D233EE8BDF5C}"/>
          </ac:picMkLst>
        </pc:picChg>
        <pc:picChg chg="mod">
          <ac:chgData name="Venable, Karretta" userId="7b9c92b0-e27c-4f4f-868d-8b031ef431c1" providerId="ADAL" clId="{40725D83-657D-42A8-BBDF-D2E968F86588}" dt="2022-06-22T13:22:05.659" v="6563" actId="1076"/>
          <ac:picMkLst>
            <pc:docMk/>
            <pc:sldMk cId="2037813664" sldId="960"/>
            <ac:picMk id="2050" creationId="{857DF6E5-8EFE-4FF8-8C19-C166B1262947}"/>
          </ac:picMkLst>
        </pc:picChg>
      </pc:sldChg>
      <pc:sldChg chg="delSp add del setBg delDesignElem">
        <pc:chgData name="Venable, Karretta" userId="7b9c92b0-e27c-4f4f-868d-8b031ef431c1" providerId="ADAL" clId="{40725D83-657D-42A8-BBDF-D2E968F86588}" dt="2022-06-15T21:26:42.883" v="610" actId="47"/>
        <pc:sldMkLst>
          <pc:docMk/>
          <pc:sldMk cId="2974820305" sldId="960"/>
        </pc:sldMkLst>
        <pc:spChg chg="del">
          <ac:chgData name="Venable, Karretta" userId="7b9c92b0-e27c-4f4f-868d-8b031ef431c1" providerId="ADAL" clId="{40725D83-657D-42A8-BBDF-D2E968F86588}" dt="2022-06-15T21:26:29.990" v="609"/>
          <ac:spMkLst>
            <pc:docMk/>
            <pc:sldMk cId="2974820305" sldId="960"/>
            <ac:spMk id="2071" creationId="{C62225A2-D3F0-45D1-9C47-B10375316553}"/>
          </ac:spMkLst>
        </pc:spChg>
        <pc:spChg chg="del">
          <ac:chgData name="Venable, Karretta" userId="7b9c92b0-e27c-4f4f-868d-8b031ef431c1" providerId="ADAL" clId="{40725D83-657D-42A8-BBDF-D2E968F86588}" dt="2022-06-15T21:26:29.990" v="609"/>
          <ac:spMkLst>
            <pc:docMk/>
            <pc:sldMk cId="2974820305" sldId="960"/>
            <ac:spMk id="2072" creationId="{1B9FBFA8-6AF4-4091-9C8B-DEC6D89338F0}"/>
          </ac:spMkLst>
        </pc:spChg>
      </pc:sldChg>
      <pc:sldChg chg="addSp modSp add mod">
        <pc:chgData name="Venable, Karretta" userId="7b9c92b0-e27c-4f4f-868d-8b031ef431c1" providerId="ADAL" clId="{40725D83-657D-42A8-BBDF-D2E968F86588}" dt="2022-06-22T21:29:57.692" v="8414" actId="113"/>
        <pc:sldMkLst>
          <pc:docMk/>
          <pc:sldMk cId="575403147" sldId="961"/>
        </pc:sldMkLst>
        <pc:spChg chg="mod">
          <ac:chgData name="Venable, Karretta" userId="7b9c92b0-e27c-4f4f-868d-8b031ef431c1" providerId="ADAL" clId="{40725D83-657D-42A8-BBDF-D2E968F86588}" dt="2022-06-22T21:29:57.692" v="8414" actId="113"/>
          <ac:spMkLst>
            <pc:docMk/>
            <pc:sldMk cId="575403147" sldId="961"/>
            <ac:spMk id="2" creationId="{4D15452A-BF69-43DC-9B93-DBF923B4CA60}"/>
          </ac:spMkLst>
        </pc:spChg>
        <pc:spChg chg="mod">
          <ac:chgData name="Venable, Karretta" userId="7b9c92b0-e27c-4f4f-868d-8b031ef431c1" providerId="ADAL" clId="{40725D83-657D-42A8-BBDF-D2E968F86588}" dt="2022-06-22T13:26:54.910" v="6587"/>
          <ac:spMkLst>
            <pc:docMk/>
            <pc:sldMk cId="575403147" sldId="961"/>
            <ac:spMk id="4" creationId="{7D167D15-C969-4FC5-8E40-132DA13C92E6}"/>
          </ac:spMkLst>
        </pc:spChg>
        <pc:spChg chg="add mod">
          <ac:chgData name="Venable, Karretta" userId="7b9c92b0-e27c-4f4f-868d-8b031ef431c1" providerId="ADAL" clId="{40725D83-657D-42A8-BBDF-D2E968F86588}" dt="2022-06-22T13:24:14.147" v="6571"/>
          <ac:spMkLst>
            <pc:docMk/>
            <pc:sldMk cId="575403147" sldId="961"/>
            <ac:spMk id="13" creationId="{D5334BFA-F2A6-449F-A3F4-03B9DB55BBDA}"/>
          </ac:spMkLst>
        </pc:spChg>
        <pc:spChg chg="add mod">
          <ac:chgData name="Venable, Karretta" userId="7b9c92b0-e27c-4f4f-868d-8b031ef431c1" providerId="ADAL" clId="{40725D83-657D-42A8-BBDF-D2E968F86588}" dt="2022-06-22T13:24:53.654" v="6574" actId="14100"/>
          <ac:spMkLst>
            <pc:docMk/>
            <pc:sldMk cId="575403147" sldId="961"/>
            <ac:spMk id="14" creationId="{8FE9D468-3807-4063-816E-5CE7EAF60806}"/>
          </ac:spMkLst>
        </pc:spChg>
        <pc:spChg chg="add mod">
          <ac:chgData name="Venable, Karretta" userId="7b9c92b0-e27c-4f4f-868d-8b031ef431c1" providerId="ADAL" clId="{40725D83-657D-42A8-BBDF-D2E968F86588}" dt="2022-06-22T13:25:46.677" v="6579" actId="1076"/>
          <ac:spMkLst>
            <pc:docMk/>
            <pc:sldMk cId="575403147" sldId="961"/>
            <ac:spMk id="15" creationId="{36C06F36-73D7-454A-9D06-93382BBA7684}"/>
          </ac:spMkLst>
        </pc:spChg>
        <pc:spChg chg="mod">
          <ac:chgData name="Venable, Karretta" userId="7b9c92b0-e27c-4f4f-868d-8b031ef431c1" providerId="ADAL" clId="{40725D83-657D-42A8-BBDF-D2E968F86588}" dt="2022-06-22T13:31:44.035" v="6596" actId="20577"/>
          <ac:spMkLst>
            <pc:docMk/>
            <pc:sldMk cId="575403147" sldId="961"/>
            <ac:spMk id="41" creationId="{A4583B1A-949A-4C26-931E-244DEC13B548}"/>
          </ac:spMkLst>
        </pc:spChg>
      </pc:sldChg>
      <pc:sldChg chg="addSp delSp modSp add del mod setBg delDesignElem">
        <pc:chgData name="Venable, Karretta" userId="7b9c92b0-e27c-4f4f-868d-8b031ef431c1" providerId="ADAL" clId="{40725D83-657D-42A8-BBDF-D2E968F86588}" dt="2022-06-22T13:24:03.132" v="6569" actId="47"/>
        <pc:sldMkLst>
          <pc:docMk/>
          <pc:sldMk cId="2283603568" sldId="961"/>
        </pc:sldMkLst>
        <pc:spChg chg="mod">
          <ac:chgData name="Venable, Karretta" userId="7b9c92b0-e27c-4f4f-868d-8b031ef431c1" providerId="ADAL" clId="{40725D83-657D-42A8-BBDF-D2E968F86588}" dt="2022-06-22T13:16:13.109" v="6542"/>
          <ac:spMkLst>
            <pc:docMk/>
            <pc:sldMk cId="2283603568" sldId="961"/>
            <ac:spMk id="8" creationId="{7DD407F5-2293-4B64-9AF1-D7C753B5009B}"/>
          </ac:spMkLst>
        </pc:spChg>
        <pc:spChg chg="del">
          <ac:chgData name="Venable, Karretta" userId="7b9c92b0-e27c-4f4f-868d-8b031ef431c1" providerId="ADAL" clId="{40725D83-657D-42A8-BBDF-D2E968F86588}" dt="2022-06-16T19:41:36.496" v="2293" actId="478"/>
          <ac:spMkLst>
            <pc:docMk/>
            <pc:sldMk cId="2283603568" sldId="961"/>
            <ac:spMk id="10" creationId="{E2D06466-CB55-4385-8329-B0AB0367413F}"/>
          </ac:spMkLst>
        </pc:spChg>
        <pc:spChg chg="add del mod">
          <ac:chgData name="Venable, Karretta" userId="7b9c92b0-e27c-4f4f-868d-8b031ef431c1" providerId="ADAL" clId="{40725D83-657D-42A8-BBDF-D2E968F86588}" dt="2022-06-15T21:27:54.326" v="618" actId="478"/>
          <ac:spMkLst>
            <pc:docMk/>
            <pc:sldMk cId="2283603568" sldId="961"/>
            <ac:spMk id="11" creationId="{B47CDA09-E316-42CD-A294-50FECED99032}"/>
          </ac:spMkLst>
        </pc:spChg>
        <pc:spChg chg="add del mod">
          <ac:chgData name="Venable, Karretta" userId="7b9c92b0-e27c-4f4f-868d-8b031ef431c1" providerId="ADAL" clId="{40725D83-657D-42A8-BBDF-D2E968F86588}" dt="2022-06-22T13:21:03.988" v="6557" actId="14100"/>
          <ac:spMkLst>
            <pc:docMk/>
            <pc:sldMk cId="2283603568" sldId="961"/>
            <ac:spMk id="12" creationId="{9BAFC1B4-42AD-46B4-9FD3-A70B887F6078}"/>
          </ac:spMkLst>
        </pc:spChg>
        <pc:spChg chg="add mod">
          <ac:chgData name="Venable, Karretta" userId="7b9c92b0-e27c-4f4f-868d-8b031ef431c1" providerId="ADAL" clId="{40725D83-657D-42A8-BBDF-D2E968F86588}" dt="2022-06-22T13:20:56.986" v="6556" actId="14100"/>
          <ac:spMkLst>
            <pc:docMk/>
            <pc:sldMk cId="2283603568" sldId="961"/>
            <ac:spMk id="13" creationId="{4D1A4BA4-E7D3-46DC-ADC1-B5E4201B03BD}"/>
          </ac:spMkLst>
        </pc:spChg>
        <pc:spChg chg="add mod">
          <ac:chgData name="Venable, Karretta" userId="7b9c92b0-e27c-4f4f-868d-8b031ef431c1" providerId="ADAL" clId="{40725D83-657D-42A8-BBDF-D2E968F86588}" dt="2022-06-22T13:21:24.431" v="6559" actId="14100"/>
          <ac:spMkLst>
            <pc:docMk/>
            <pc:sldMk cId="2283603568" sldId="961"/>
            <ac:spMk id="14" creationId="{51EFA7CA-F691-4884-956A-507C7AE17899}"/>
          </ac:spMkLst>
        </pc:spChg>
        <pc:spChg chg="add mod">
          <ac:chgData name="Venable, Karretta" userId="7b9c92b0-e27c-4f4f-868d-8b031ef431c1" providerId="ADAL" clId="{40725D83-657D-42A8-BBDF-D2E968F86588}" dt="2022-06-22T13:21:35.247" v="6560" actId="14100"/>
          <ac:spMkLst>
            <pc:docMk/>
            <pc:sldMk cId="2283603568" sldId="961"/>
            <ac:spMk id="15" creationId="{007A88B1-4BE4-4B42-80A8-C8EA433FC219}"/>
          </ac:spMkLst>
        </pc:spChg>
        <pc:spChg chg="add mod">
          <ac:chgData name="Venable, Karretta" userId="7b9c92b0-e27c-4f4f-868d-8b031ef431c1" providerId="ADAL" clId="{40725D83-657D-42A8-BBDF-D2E968F86588}" dt="2022-06-22T13:23:19.527" v="6568" actId="1076"/>
          <ac:spMkLst>
            <pc:docMk/>
            <pc:sldMk cId="2283603568" sldId="961"/>
            <ac:spMk id="16" creationId="{B42417F7-7865-4DAB-A96E-F8D493A3C53E}"/>
          </ac:spMkLst>
        </pc:spChg>
        <pc:spChg chg="add del">
          <ac:chgData name="Venable, Karretta" userId="7b9c92b0-e27c-4f4f-868d-8b031ef431c1" providerId="ADAL" clId="{40725D83-657D-42A8-BBDF-D2E968F86588}" dt="2022-06-16T16:37:42.851" v="1740"/>
          <ac:spMkLst>
            <pc:docMk/>
            <pc:sldMk cId="2283603568" sldId="961"/>
            <ac:spMk id="2071" creationId="{C62225A2-D3F0-45D1-9C47-B10375316553}"/>
          </ac:spMkLst>
        </pc:spChg>
        <pc:spChg chg="add del">
          <ac:chgData name="Venable, Karretta" userId="7b9c92b0-e27c-4f4f-868d-8b031ef431c1" providerId="ADAL" clId="{40725D83-657D-42A8-BBDF-D2E968F86588}" dt="2022-06-16T16:37:42.851" v="1740"/>
          <ac:spMkLst>
            <pc:docMk/>
            <pc:sldMk cId="2283603568" sldId="961"/>
            <ac:spMk id="2072" creationId="{1B9FBFA8-6AF4-4091-9C8B-DEC6D89338F0}"/>
          </ac:spMkLst>
        </pc:spChg>
        <pc:picChg chg="mod">
          <ac:chgData name="Venable, Karretta" userId="7b9c92b0-e27c-4f4f-868d-8b031ef431c1" providerId="ADAL" clId="{40725D83-657D-42A8-BBDF-D2E968F86588}" dt="2022-06-16T16:37:42.851" v="1740"/>
          <ac:picMkLst>
            <pc:docMk/>
            <pc:sldMk cId="2283603568" sldId="961"/>
            <ac:picMk id="7" creationId="{C2753679-A728-49FF-8FF9-D233EE8BDF5C}"/>
          </ac:picMkLst>
        </pc:picChg>
      </pc:sldChg>
      <pc:sldChg chg="addSp delSp add del setBg delDesignElem">
        <pc:chgData name="Venable, Karretta" userId="7b9c92b0-e27c-4f4f-868d-8b031ef431c1" providerId="ADAL" clId="{40725D83-657D-42A8-BBDF-D2E968F86588}" dt="2022-06-15T21:27:33.076" v="616"/>
        <pc:sldMkLst>
          <pc:docMk/>
          <pc:sldMk cId="1055418280" sldId="962"/>
        </pc:sldMkLst>
        <pc:spChg chg="add del">
          <ac:chgData name="Venable, Karretta" userId="7b9c92b0-e27c-4f4f-868d-8b031ef431c1" providerId="ADAL" clId="{40725D83-657D-42A8-BBDF-D2E968F86588}" dt="2022-06-15T21:27:33.076" v="616"/>
          <ac:spMkLst>
            <pc:docMk/>
            <pc:sldMk cId="1055418280" sldId="962"/>
            <ac:spMk id="2071" creationId="{C62225A2-D3F0-45D1-9C47-B10375316553}"/>
          </ac:spMkLst>
        </pc:spChg>
        <pc:spChg chg="add del">
          <ac:chgData name="Venable, Karretta" userId="7b9c92b0-e27c-4f4f-868d-8b031ef431c1" providerId="ADAL" clId="{40725D83-657D-42A8-BBDF-D2E968F86588}" dt="2022-06-15T21:27:33.076" v="616"/>
          <ac:spMkLst>
            <pc:docMk/>
            <pc:sldMk cId="1055418280" sldId="962"/>
            <ac:spMk id="2072" creationId="{1B9FBFA8-6AF4-4091-9C8B-DEC6D89338F0}"/>
          </ac:spMkLst>
        </pc:spChg>
      </pc:sldChg>
      <pc:sldChg chg="addSp delSp modSp new mod setBg">
        <pc:chgData name="Venable, Karretta" userId="7b9c92b0-e27c-4f4f-868d-8b031ef431c1" providerId="ADAL" clId="{40725D83-657D-42A8-BBDF-D2E968F86588}" dt="2022-06-23T14:06:03.502" v="8574" actId="2711"/>
        <pc:sldMkLst>
          <pc:docMk/>
          <pc:sldMk cId="1405171795" sldId="962"/>
        </pc:sldMkLst>
        <pc:spChg chg="mod">
          <ac:chgData name="Venable, Karretta" userId="7b9c92b0-e27c-4f4f-868d-8b031ef431c1" providerId="ADAL" clId="{40725D83-657D-42A8-BBDF-D2E968F86588}" dt="2022-06-22T20:58:47.792" v="7902" actId="113"/>
          <ac:spMkLst>
            <pc:docMk/>
            <pc:sldMk cId="1405171795" sldId="962"/>
            <ac:spMk id="2" creationId="{CECF782F-4E0D-44A7-BBB3-E3554359560C}"/>
          </ac:spMkLst>
        </pc:spChg>
        <pc:spChg chg="mod">
          <ac:chgData name="Venable, Karretta" userId="7b9c92b0-e27c-4f4f-868d-8b031ef431c1" providerId="ADAL" clId="{40725D83-657D-42A8-BBDF-D2E968F86588}" dt="2022-06-23T14:06:03.502" v="8574" actId="2711"/>
          <ac:spMkLst>
            <pc:docMk/>
            <pc:sldMk cId="1405171795" sldId="962"/>
            <ac:spMk id="3" creationId="{52578EFF-083D-4CF7-8D54-3552B21278FC}"/>
          </ac:spMkLst>
        </pc:spChg>
        <pc:spChg chg="add del">
          <ac:chgData name="Venable, Karretta" userId="7b9c92b0-e27c-4f4f-868d-8b031ef431c1" providerId="ADAL" clId="{40725D83-657D-42A8-BBDF-D2E968F86588}" dt="2022-06-22T20:58:01.578" v="7881" actId="26606"/>
          <ac:spMkLst>
            <pc:docMk/>
            <pc:sldMk cId="1405171795" sldId="962"/>
            <ac:spMk id="8" creationId="{C9A36457-A5F4-4103-A443-02581C09185B}"/>
          </ac:spMkLst>
        </pc:spChg>
        <pc:spChg chg="add del">
          <ac:chgData name="Venable, Karretta" userId="7b9c92b0-e27c-4f4f-868d-8b031ef431c1" providerId="ADAL" clId="{40725D83-657D-42A8-BBDF-D2E968F86588}" dt="2022-06-22T20:58:01.578" v="7881" actId="26606"/>
          <ac:spMkLst>
            <pc:docMk/>
            <pc:sldMk cId="1405171795" sldId="962"/>
            <ac:spMk id="10" creationId="{AA5CF486-D9E5-4A66-898A-F3D62B81B15E}"/>
          </ac:spMkLst>
        </pc:spChg>
        <pc:spChg chg="add">
          <ac:chgData name="Venable, Karretta" userId="7b9c92b0-e27c-4f4f-868d-8b031ef431c1" providerId="ADAL" clId="{40725D83-657D-42A8-BBDF-D2E968F86588}" dt="2022-06-22T20:58:01.600" v="7882" actId="26606"/>
          <ac:spMkLst>
            <pc:docMk/>
            <pc:sldMk cId="1405171795" sldId="962"/>
            <ac:spMk id="12" creationId="{142DCE2C-2863-46FA-9BE7-24365A24D9BA}"/>
          </ac:spMkLst>
        </pc:spChg>
        <pc:spChg chg="add">
          <ac:chgData name="Venable, Karretta" userId="7b9c92b0-e27c-4f4f-868d-8b031ef431c1" providerId="ADAL" clId="{40725D83-657D-42A8-BBDF-D2E968F86588}" dt="2022-06-22T20:58:01.600" v="7882" actId="26606"/>
          <ac:spMkLst>
            <pc:docMk/>
            <pc:sldMk cId="1405171795" sldId="962"/>
            <ac:spMk id="13" creationId="{C9A36457-A5F4-4103-A443-02581C09185B}"/>
          </ac:spMkLst>
        </pc:spChg>
        <pc:spChg chg="add">
          <ac:chgData name="Venable, Karretta" userId="7b9c92b0-e27c-4f4f-868d-8b031ef431c1" providerId="ADAL" clId="{40725D83-657D-42A8-BBDF-D2E968F86588}" dt="2022-06-22T20:58:01.600" v="7882" actId="26606"/>
          <ac:spMkLst>
            <pc:docMk/>
            <pc:sldMk cId="1405171795" sldId="962"/>
            <ac:spMk id="14" creationId="{DC5FB7E8-B636-40FA-BE8D-48145C0F5C57}"/>
          </ac:spMkLst>
        </pc:spChg>
      </pc:sldChg>
      <pc:sldChg chg="modSp add del mod">
        <pc:chgData name="Venable, Karretta" userId="7b9c92b0-e27c-4f4f-868d-8b031ef431c1" providerId="ADAL" clId="{40725D83-657D-42A8-BBDF-D2E968F86588}" dt="2022-06-22T21:07:05.288" v="8233" actId="47"/>
        <pc:sldMkLst>
          <pc:docMk/>
          <pc:sldMk cId="3289837310" sldId="963"/>
        </pc:sldMkLst>
        <pc:spChg chg="mod">
          <ac:chgData name="Venable, Karretta" userId="7b9c92b0-e27c-4f4f-868d-8b031ef431c1" providerId="ADAL" clId="{40725D83-657D-42A8-BBDF-D2E968F86588}" dt="2022-06-22T20:59:13.348" v="7906" actId="113"/>
          <ac:spMkLst>
            <pc:docMk/>
            <pc:sldMk cId="3289837310" sldId="963"/>
            <ac:spMk id="2" creationId="{7A27ACBD-3519-42AA-A26D-46FD010F7CAF}"/>
          </ac:spMkLst>
        </pc:spChg>
      </pc:sldChg>
      <pc:sldChg chg="addSp modSp add mod">
        <pc:chgData name="Venable, Karretta" userId="7b9c92b0-e27c-4f4f-868d-8b031ef431c1" providerId="ADAL" clId="{40725D83-657D-42A8-BBDF-D2E968F86588}" dt="2022-06-23T15:17:57.421" v="8826" actId="20577"/>
        <pc:sldMkLst>
          <pc:docMk/>
          <pc:sldMk cId="1648705268" sldId="964"/>
        </pc:sldMkLst>
        <pc:spChg chg="mod">
          <ac:chgData name="Venable, Karretta" userId="7b9c92b0-e27c-4f4f-868d-8b031ef431c1" providerId="ADAL" clId="{40725D83-657D-42A8-BBDF-D2E968F86588}" dt="2022-06-23T15:15:42.484" v="8795" actId="20577"/>
          <ac:spMkLst>
            <pc:docMk/>
            <pc:sldMk cId="1648705268" sldId="964"/>
            <ac:spMk id="3" creationId="{47FBDB87-8711-4A8D-B38C-C90775F2627C}"/>
          </ac:spMkLst>
        </pc:spChg>
        <pc:spChg chg="add mod">
          <ac:chgData name="Venable, Karretta" userId="7b9c92b0-e27c-4f4f-868d-8b031ef431c1" providerId="ADAL" clId="{40725D83-657D-42A8-BBDF-D2E968F86588}" dt="2022-06-23T15:17:57.421" v="8826" actId="20577"/>
          <ac:spMkLst>
            <pc:docMk/>
            <pc:sldMk cId="1648705268" sldId="964"/>
            <ac:spMk id="4" creationId="{8B2C08EA-83E3-4B6C-95C9-AB67B0D6D05E}"/>
          </ac:spMkLst>
        </pc:spChg>
      </pc:sldChg>
      <pc:sldChg chg="addSp delSp modSp new mod setBg setClrOvrMap">
        <pc:chgData name="Venable, Karretta" userId="7b9c92b0-e27c-4f4f-868d-8b031ef431c1" providerId="ADAL" clId="{40725D83-657D-42A8-BBDF-D2E968F86588}" dt="2022-06-22T21:13:20.009" v="8303" actId="20577"/>
        <pc:sldMkLst>
          <pc:docMk/>
          <pc:sldMk cId="2754917923" sldId="965"/>
        </pc:sldMkLst>
        <pc:spChg chg="mod">
          <ac:chgData name="Venable, Karretta" userId="7b9c92b0-e27c-4f4f-868d-8b031ef431c1" providerId="ADAL" clId="{40725D83-657D-42A8-BBDF-D2E968F86588}" dt="2022-06-22T21:13:20.009" v="8303" actId="20577"/>
          <ac:spMkLst>
            <pc:docMk/>
            <pc:sldMk cId="2754917923" sldId="965"/>
            <ac:spMk id="2" creationId="{3A1D9159-D307-4FB7-9B79-A9414B4DE532}"/>
          </ac:spMkLst>
        </pc:spChg>
        <pc:spChg chg="mod ord">
          <ac:chgData name="Venable, Karretta" userId="7b9c92b0-e27c-4f4f-868d-8b031ef431c1" providerId="ADAL" clId="{40725D83-657D-42A8-BBDF-D2E968F86588}" dt="2022-06-22T21:12:12.373" v="8284" actId="20577"/>
          <ac:spMkLst>
            <pc:docMk/>
            <pc:sldMk cId="2754917923" sldId="965"/>
            <ac:spMk id="3" creationId="{D4E83B47-5AE2-48C0-B265-274F43A692F7}"/>
          </ac:spMkLst>
        </pc:spChg>
        <pc:spChg chg="add">
          <ac:chgData name="Venable, Karretta" userId="7b9c92b0-e27c-4f4f-868d-8b031ef431c1" providerId="ADAL" clId="{40725D83-657D-42A8-BBDF-D2E968F86588}" dt="2022-06-22T21:11:49.780" v="8281" actId="26606"/>
          <ac:spMkLst>
            <pc:docMk/>
            <pc:sldMk cId="2754917923" sldId="965"/>
            <ac:spMk id="9" creationId="{5E8D2E83-FB3A-40E7-A9E5-7AB389D612B4}"/>
          </ac:spMkLst>
        </pc:spChg>
        <pc:spChg chg="add del">
          <ac:chgData name="Venable, Karretta" userId="7b9c92b0-e27c-4f4f-868d-8b031ef431c1" providerId="ADAL" clId="{40725D83-657D-42A8-BBDF-D2E968F86588}" dt="2022-06-22T21:11:43.392" v="8278" actId="26606"/>
          <ac:spMkLst>
            <pc:docMk/>
            <pc:sldMk cId="2754917923" sldId="965"/>
            <ac:spMk id="12" creationId="{9AA72BD9-2C5A-4EDC-931F-5AA08EACA0F3}"/>
          </ac:spMkLst>
        </pc:spChg>
        <pc:spChg chg="add del">
          <ac:chgData name="Venable, Karretta" userId="7b9c92b0-e27c-4f4f-868d-8b031ef431c1" providerId="ADAL" clId="{40725D83-657D-42A8-BBDF-D2E968F86588}" dt="2022-06-22T21:11:43.392" v="8278" actId="26606"/>
          <ac:spMkLst>
            <pc:docMk/>
            <pc:sldMk cId="2754917923" sldId="965"/>
            <ac:spMk id="14" creationId="{DD3981AC-7B61-4947-BCF3-F7AA7FA385B9}"/>
          </ac:spMkLst>
        </pc:spChg>
        <pc:spChg chg="add del">
          <ac:chgData name="Venable, Karretta" userId="7b9c92b0-e27c-4f4f-868d-8b031ef431c1" providerId="ADAL" clId="{40725D83-657D-42A8-BBDF-D2E968F86588}" dt="2022-06-22T21:11:43.392" v="8278" actId="26606"/>
          <ac:spMkLst>
            <pc:docMk/>
            <pc:sldMk cId="2754917923" sldId="965"/>
            <ac:spMk id="16" creationId="{55D4142C-5077-457F-A6AD-3FECFDB39685}"/>
          </ac:spMkLst>
        </pc:spChg>
        <pc:spChg chg="add del">
          <ac:chgData name="Venable, Karretta" userId="7b9c92b0-e27c-4f4f-868d-8b031ef431c1" providerId="ADAL" clId="{40725D83-657D-42A8-BBDF-D2E968F86588}" dt="2022-06-22T21:11:43.392" v="8278" actId="26606"/>
          <ac:spMkLst>
            <pc:docMk/>
            <pc:sldMk cId="2754917923" sldId="965"/>
            <ac:spMk id="18" creationId="{7A5F0580-5EE9-419F-96EE-B6529EF6E7D0}"/>
          </ac:spMkLst>
        </pc:spChg>
        <pc:picChg chg="add del mod">
          <ac:chgData name="Venable, Karretta" userId="7b9c92b0-e27c-4f4f-868d-8b031ef431c1" providerId="ADAL" clId="{40725D83-657D-42A8-BBDF-D2E968F86588}" dt="2022-06-22T21:09:46.039" v="8275" actId="931"/>
          <ac:picMkLst>
            <pc:docMk/>
            <pc:sldMk cId="2754917923" sldId="965"/>
            <ac:picMk id="5" creationId="{F4D674CC-E126-4BA9-BAD4-10A16A1C1E9D}"/>
          </ac:picMkLst>
        </pc:picChg>
        <pc:picChg chg="add mod ord">
          <ac:chgData name="Venable, Karretta" userId="7b9c92b0-e27c-4f4f-868d-8b031ef431c1" providerId="ADAL" clId="{40725D83-657D-42A8-BBDF-D2E968F86588}" dt="2022-06-22T21:12:53.965" v="8287" actId="1076"/>
          <ac:picMkLst>
            <pc:docMk/>
            <pc:sldMk cId="2754917923" sldId="965"/>
            <ac:picMk id="7" creationId="{2811F044-F1F9-4EA2-A783-80338A69A11D}"/>
          </ac:picMkLst>
        </pc:picChg>
      </pc:sldChg>
      <pc:sldChg chg="addSp delSp modSp add del mod modNotesTx">
        <pc:chgData name="Venable, Karretta" userId="7b9c92b0-e27c-4f4f-868d-8b031ef431c1" providerId="ADAL" clId="{40725D83-657D-42A8-BBDF-D2E968F86588}" dt="2022-06-23T15:18:41.017" v="8831" actId="20577"/>
        <pc:sldMkLst>
          <pc:docMk/>
          <pc:sldMk cId="4203946924" sldId="966"/>
        </pc:sldMkLst>
        <pc:spChg chg="del">
          <ac:chgData name="Venable, Karretta" userId="7b9c92b0-e27c-4f4f-868d-8b031ef431c1" providerId="ADAL" clId="{40725D83-657D-42A8-BBDF-D2E968F86588}" dt="2022-06-22T21:20:23.704" v="8315" actId="478"/>
          <ac:spMkLst>
            <pc:docMk/>
            <pc:sldMk cId="4203946924" sldId="966"/>
            <ac:spMk id="3" creationId="{454BFEF0-FC05-4220-B332-ED2D5E0E75DE}"/>
          </ac:spMkLst>
        </pc:spChg>
        <pc:spChg chg="del">
          <ac:chgData name="Venable, Karretta" userId="7b9c92b0-e27c-4f4f-868d-8b031ef431c1" providerId="ADAL" clId="{40725D83-657D-42A8-BBDF-D2E968F86588}" dt="2022-06-22T21:20:17.586" v="8314" actId="478"/>
          <ac:spMkLst>
            <pc:docMk/>
            <pc:sldMk cId="4203946924" sldId="966"/>
            <ac:spMk id="4" creationId="{70C364F6-4472-47DD-AD44-D71A0B20E13D}"/>
          </ac:spMkLst>
        </pc:spChg>
        <pc:spChg chg="add del mod">
          <ac:chgData name="Venable, Karretta" userId="7b9c92b0-e27c-4f4f-868d-8b031ef431c1" providerId="ADAL" clId="{40725D83-657D-42A8-BBDF-D2E968F86588}" dt="2022-06-22T21:20:27.830" v="8316" actId="478"/>
          <ac:spMkLst>
            <pc:docMk/>
            <pc:sldMk cId="4203946924" sldId="966"/>
            <ac:spMk id="7" creationId="{482ADD9D-273D-4F64-8745-AD1E483BA863}"/>
          </ac:spMkLst>
        </pc:spChg>
        <pc:spChg chg="add mod">
          <ac:chgData name="Venable, Karretta" userId="7b9c92b0-e27c-4f4f-868d-8b031ef431c1" providerId="ADAL" clId="{40725D83-657D-42A8-BBDF-D2E968F86588}" dt="2022-06-23T15:18:41.017" v="8831" actId="20577"/>
          <ac:spMkLst>
            <pc:docMk/>
            <pc:sldMk cId="4203946924" sldId="966"/>
            <ac:spMk id="8" creationId="{977218E4-A920-4B1F-8BD2-24ECF0097B7A}"/>
          </ac:spMkLst>
        </pc:spChg>
        <pc:spChg chg="add mod">
          <ac:chgData name="Venable, Karretta" userId="7b9c92b0-e27c-4f4f-868d-8b031ef431c1" providerId="ADAL" clId="{40725D83-657D-42A8-BBDF-D2E968F86588}" dt="2022-06-22T21:26:15.630" v="8408" actId="1076"/>
          <ac:spMkLst>
            <pc:docMk/>
            <pc:sldMk cId="4203946924" sldId="966"/>
            <ac:spMk id="11" creationId="{A644F26A-129A-42F9-8D04-BBB302568E48}"/>
          </ac:spMkLst>
        </pc:spChg>
        <pc:spChg chg="add mod">
          <ac:chgData name="Venable, Karretta" userId="7b9c92b0-e27c-4f4f-868d-8b031ef431c1" providerId="ADAL" clId="{40725D83-657D-42A8-BBDF-D2E968F86588}" dt="2022-06-23T15:18:25.076" v="8828" actId="1076"/>
          <ac:spMkLst>
            <pc:docMk/>
            <pc:sldMk cId="4203946924" sldId="966"/>
            <ac:spMk id="12" creationId="{E0396F89-B237-49AA-829A-D1C59DFAB847}"/>
          </ac:spMkLst>
        </pc:spChg>
        <pc:picChg chg="del">
          <ac:chgData name="Venable, Karretta" userId="7b9c92b0-e27c-4f4f-868d-8b031ef431c1" providerId="ADAL" clId="{40725D83-657D-42A8-BBDF-D2E968F86588}" dt="2022-06-22T21:20:09.701" v="8313" actId="478"/>
          <ac:picMkLst>
            <pc:docMk/>
            <pc:sldMk cId="4203946924" sldId="966"/>
            <ac:picMk id="6" creationId="{FF264361-4813-4AE2-B160-3557738467A2}"/>
          </ac:picMkLst>
        </pc:picChg>
        <pc:picChg chg="add mod">
          <ac:chgData name="Venable, Karretta" userId="7b9c92b0-e27c-4f4f-868d-8b031ef431c1" providerId="ADAL" clId="{40725D83-657D-42A8-BBDF-D2E968F86588}" dt="2022-06-22T21:26:50.455" v="8409" actId="1076"/>
          <ac:picMkLst>
            <pc:docMk/>
            <pc:sldMk cId="4203946924" sldId="966"/>
            <ac:picMk id="9" creationId="{ED8AD5C5-3FEB-480F-AF40-54AC1EBF37E8}"/>
          </ac:picMkLst>
        </pc:picChg>
        <pc:picChg chg="add mod">
          <ac:chgData name="Venable, Karretta" userId="7b9c92b0-e27c-4f4f-868d-8b031ef431c1" providerId="ADAL" clId="{40725D83-657D-42A8-BBDF-D2E968F86588}" dt="2022-06-22T21:22:13.649" v="8326" actId="1076"/>
          <ac:picMkLst>
            <pc:docMk/>
            <pc:sldMk cId="4203946924" sldId="966"/>
            <ac:picMk id="10" creationId="{36F61E19-5C57-4545-810B-F8D3AEBB2706}"/>
          </ac:picMkLst>
        </pc:picChg>
      </pc:sldChg>
      <pc:sldMasterChg chg="setBg">
        <pc:chgData name="Venable, Karretta" userId="7b9c92b0-e27c-4f4f-868d-8b031ef431c1" providerId="ADAL" clId="{40725D83-657D-42A8-BBDF-D2E968F86588}" dt="2022-06-16T21:40:22.190" v="3490"/>
        <pc:sldMasterMkLst>
          <pc:docMk/>
          <pc:sldMasterMk cId="4101479887" sldId="2147483648"/>
        </pc:sldMasterMkLst>
      </pc:sldMasterChg>
    </pc:docChg>
  </pc:docChgLst>
</pc:chgInfo>
</file>

<file path=ppt/comments/comment1.xml><?xml version="1.0" encoding="utf-8"?>
<p:cmLst xmlns:a="http://schemas.openxmlformats.org/drawingml/2006/main" xmlns:r="http://schemas.openxmlformats.org/officeDocument/2006/relationships" xmlns:p="http://schemas.openxmlformats.org/presentationml/2006/main">
  <p:cm authorId="1" dt="2022-06-15T17:18:08.851" idx="1">
    <p:pos x="10" y="10"/>
    <p:text>Would love to do a cartoon showing these particles moving in space and time</p:text>
    <p:extLst>
      <p:ext uri="{C676402C-5697-4E1C-873F-D02D1690AC5C}">
        <p15:threadingInfo xmlns:p15="http://schemas.microsoft.com/office/powerpoint/2012/main" timeZoneBias="240"/>
      </p:ext>
    </p:extLst>
  </p:cm>
</p: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DB437C7-1A61-43C9-984E-0822B3743BA1}" type="doc">
      <dgm:prSet loTypeId="urn:microsoft.com/office/officeart/2005/8/layout/cycle1" loCatId="cycle" qsTypeId="urn:microsoft.com/office/officeart/2005/8/quickstyle/simple1" qsCatId="simple" csTypeId="urn:microsoft.com/office/officeart/2005/8/colors/accent1_2" csCatId="accent1" phldr="1"/>
      <dgm:spPr/>
      <dgm:t>
        <a:bodyPr/>
        <a:lstStyle/>
        <a:p>
          <a:endParaRPr lang="en-US"/>
        </a:p>
      </dgm:t>
    </dgm:pt>
    <dgm:pt modelId="{D433E181-3965-4C82-AF5D-659EC049F126}">
      <dgm:prSet/>
      <dgm:spPr/>
      <dgm:t>
        <a:bodyPr/>
        <a:lstStyle/>
        <a:p>
          <a:r>
            <a:rPr lang="en-US"/>
            <a:t>Provides HUC12 watershed flow routing dynamics network</a:t>
          </a:r>
        </a:p>
      </dgm:t>
    </dgm:pt>
    <dgm:pt modelId="{CC1B0FF1-A24C-4C1A-8D96-32F65B25D870}" type="parTrans" cxnId="{4A119C26-9053-4288-A11F-47AE1034E377}">
      <dgm:prSet/>
      <dgm:spPr/>
      <dgm:t>
        <a:bodyPr/>
        <a:lstStyle/>
        <a:p>
          <a:endParaRPr lang="en-US"/>
        </a:p>
      </dgm:t>
    </dgm:pt>
    <dgm:pt modelId="{8C3049F5-DD32-44BA-AEDD-05D871BB110A}" type="sibTrans" cxnId="{4A119C26-9053-4288-A11F-47AE1034E377}">
      <dgm:prSet/>
      <dgm:spPr/>
      <dgm:t>
        <a:bodyPr/>
        <a:lstStyle/>
        <a:p>
          <a:endParaRPr lang="en-US"/>
        </a:p>
      </dgm:t>
    </dgm:pt>
    <dgm:pt modelId="{2F6E3DFC-C197-420B-AD9F-BB6AEB789CC9}">
      <dgm:prSet/>
      <dgm:spPr/>
      <dgm:t>
        <a:bodyPr/>
        <a:lstStyle/>
        <a:p>
          <a:r>
            <a:rPr lang="en-US"/>
            <a:t>Flow dynamics are necessary to initialize model performance based on flow accumulations observed</a:t>
          </a:r>
        </a:p>
      </dgm:t>
    </dgm:pt>
    <dgm:pt modelId="{DDC6FCFE-6DA3-466E-BA4D-E839C4C2413E}" type="parTrans" cxnId="{8C8741DE-37AA-44F9-8D8F-1EE6F29FD6A8}">
      <dgm:prSet/>
      <dgm:spPr/>
      <dgm:t>
        <a:bodyPr/>
        <a:lstStyle/>
        <a:p>
          <a:endParaRPr lang="en-US"/>
        </a:p>
      </dgm:t>
    </dgm:pt>
    <dgm:pt modelId="{DDDE0C39-BF36-4DD4-BBA0-50F4B7C19106}" type="sibTrans" cxnId="{8C8741DE-37AA-44F9-8D8F-1EE6F29FD6A8}">
      <dgm:prSet/>
      <dgm:spPr/>
      <dgm:t>
        <a:bodyPr/>
        <a:lstStyle/>
        <a:p>
          <a:endParaRPr lang="en-US"/>
        </a:p>
      </dgm:t>
    </dgm:pt>
    <dgm:pt modelId="{4BD87F95-18E5-4A95-8952-3461310CA698}">
      <dgm:prSet/>
      <dgm:spPr/>
      <dgm:t>
        <a:bodyPr/>
        <a:lstStyle/>
        <a:p>
          <a:r>
            <a:rPr lang="en-US"/>
            <a:t>Since continuous streamflow data is not available for long durations of time for every reach, HMS workflow assists in preprocessing data</a:t>
          </a:r>
        </a:p>
      </dgm:t>
    </dgm:pt>
    <dgm:pt modelId="{3742B395-8ED3-4573-BA02-F5CE52C374DD}" type="parTrans" cxnId="{7EEBE62F-8704-4611-8637-73B215A9AA1B}">
      <dgm:prSet/>
      <dgm:spPr/>
      <dgm:t>
        <a:bodyPr/>
        <a:lstStyle/>
        <a:p>
          <a:endParaRPr lang="en-US"/>
        </a:p>
      </dgm:t>
    </dgm:pt>
    <dgm:pt modelId="{9C1D2206-E9BD-49A1-8F03-DFFFE5D4B1A1}" type="sibTrans" cxnId="{7EEBE62F-8704-4611-8637-73B215A9AA1B}">
      <dgm:prSet/>
      <dgm:spPr/>
      <dgm:t>
        <a:bodyPr/>
        <a:lstStyle/>
        <a:p>
          <a:endParaRPr lang="en-US"/>
        </a:p>
      </dgm:t>
    </dgm:pt>
    <dgm:pt modelId="{4F5373C0-C7DC-4D7F-8F80-3AFB25BD0E56}">
      <dgm:prSet/>
      <dgm:spPr/>
      <dgm:t>
        <a:bodyPr/>
        <a:lstStyle/>
        <a:p>
          <a:r>
            <a:rPr lang="en-US"/>
            <a:t>Provides HUC12s catchment </a:t>
          </a:r>
          <a:r>
            <a:rPr lang="en-US" b="0" i="0"/>
            <a:t>Common Identifier Code</a:t>
          </a:r>
          <a:r>
            <a:rPr lang="en-US"/>
            <a:t> (COMIDs) and choice between streamflow driver algorithms and acquisition period over REST API </a:t>
          </a:r>
        </a:p>
      </dgm:t>
    </dgm:pt>
    <dgm:pt modelId="{5CFBDC2E-2F61-487D-B646-843103A49D16}" type="parTrans" cxnId="{AB4EC3A3-A6C0-438A-905F-387B723B9E62}">
      <dgm:prSet/>
      <dgm:spPr/>
      <dgm:t>
        <a:bodyPr/>
        <a:lstStyle/>
        <a:p>
          <a:endParaRPr lang="en-US"/>
        </a:p>
      </dgm:t>
    </dgm:pt>
    <dgm:pt modelId="{E3545F2F-5AD2-4DC0-9C64-3F80FC2657A9}" type="sibTrans" cxnId="{AB4EC3A3-A6C0-438A-905F-387B723B9E62}">
      <dgm:prSet/>
      <dgm:spPr/>
      <dgm:t>
        <a:bodyPr/>
        <a:lstStyle/>
        <a:p>
          <a:endParaRPr lang="en-US"/>
        </a:p>
      </dgm:t>
    </dgm:pt>
    <dgm:pt modelId="{46A5BC47-A6A6-43C2-A2C6-F3A46B5EDBB6}" type="pres">
      <dgm:prSet presAssocID="{2DB437C7-1A61-43C9-984E-0822B3743BA1}" presName="cycle" presStyleCnt="0">
        <dgm:presLayoutVars>
          <dgm:dir/>
          <dgm:resizeHandles val="exact"/>
        </dgm:presLayoutVars>
      </dgm:prSet>
      <dgm:spPr/>
    </dgm:pt>
    <dgm:pt modelId="{6BB49A18-415C-4BEB-AE83-23069CC80CFD}" type="pres">
      <dgm:prSet presAssocID="{D433E181-3965-4C82-AF5D-659EC049F126}" presName="dummy" presStyleCnt="0"/>
      <dgm:spPr/>
    </dgm:pt>
    <dgm:pt modelId="{631884C3-CCE8-4F32-823C-C5D8480A3198}" type="pres">
      <dgm:prSet presAssocID="{D433E181-3965-4C82-AF5D-659EC049F126}" presName="node" presStyleLbl="revTx" presStyleIdx="0" presStyleCnt="4">
        <dgm:presLayoutVars>
          <dgm:bulletEnabled val="1"/>
        </dgm:presLayoutVars>
      </dgm:prSet>
      <dgm:spPr/>
    </dgm:pt>
    <dgm:pt modelId="{C59F55B6-EDA3-4B54-B7DF-703C96BF0BD3}" type="pres">
      <dgm:prSet presAssocID="{8C3049F5-DD32-44BA-AEDD-05D871BB110A}" presName="sibTrans" presStyleLbl="node1" presStyleIdx="0" presStyleCnt="4"/>
      <dgm:spPr/>
    </dgm:pt>
    <dgm:pt modelId="{B52F06A5-35D0-48B3-BEC5-FA1149099A94}" type="pres">
      <dgm:prSet presAssocID="{2F6E3DFC-C197-420B-AD9F-BB6AEB789CC9}" presName="dummy" presStyleCnt="0"/>
      <dgm:spPr/>
    </dgm:pt>
    <dgm:pt modelId="{CF02491D-D0FE-4C4B-AD99-0FFFCCE51A3C}" type="pres">
      <dgm:prSet presAssocID="{2F6E3DFC-C197-420B-AD9F-BB6AEB789CC9}" presName="node" presStyleLbl="revTx" presStyleIdx="1" presStyleCnt="4">
        <dgm:presLayoutVars>
          <dgm:bulletEnabled val="1"/>
        </dgm:presLayoutVars>
      </dgm:prSet>
      <dgm:spPr/>
    </dgm:pt>
    <dgm:pt modelId="{7EF2EEC7-A0BE-4664-9210-076D880D3C01}" type="pres">
      <dgm:prSet presAssocID="{DDDE0C39-BF36-4DD4-BBA0-50F4B7C19106}" presName="sibTrans" presStyleLbl="node1" presStyleIdx="1" presStyleCnt="4"/>
      <dgm:spPr/>
    </dgm:pt>
    <dgm:pt modelId="{B1969750-5E19-43FB-91FA-D662C0070B0F}" type="pres">
      <dgm:prSet presAssocID="{4BD87F95-18E5-4A95-8952-3461310CA698}" presName="dummy" presStyleCnt="0"/>
      <dgm:spPr/>
    </dgm:pt>
    <dgm:pt modelId="{7A4CA0F3-9685-43E0-9BE5-47EFA6FAAC20}" type="pres">
      <dgm:prSet presAssocID="{4BD87F95-18E5-4A95-8952-3461310CA698}" presName="node" presStyleLbl="revTx" presStyleIdx="2" presStyleCnt="4">
        <dgm:presLayoutVars>
          <dgm:bulletEnabled val="1"/>
        </dgm:presLayoutVars>
      </dgm:prSet>
      <dgm:spPr/>
    </dgm:pt>
    <dgm:pt modelId="{995F6021-C9E4-40D4-AABF-F330C91B880D}" type="pres">
      <dgm:prSet presAssocID="{9C1D2206-E9BD-49A1-8F03-DFFFE5D4B1A1}" presName="sibTrans" presStyleLbl="node1" presStyleIdx="2" presStyleCnt="4"/>
      <dgm:spPr/>
    </dgm:pt>
    <dgm:pt modelId="{81185C1B-9C49-4B23-8813-286D7DB218D4}" type="pres">
      <dgm:prSet presAssocID="{4F5373C0-C7DC-4D7F-8F80-3AFB25BD0E56}" presName="dummy" presStyleCnt="0"/>
      <dgm:spPr/>
    </dgm:pt>
    <dgm:pt modelId="{9C6450B6-5BE8-4FA7-9B53-EAF7F900C70B}" type="pres">
      <dgm:prSet presAssocID="{4F5373C0-C7DC-4D7F-8F80-3AFB25BD0E56}" presName="node" presStyleLbl="revTx" presStyleIdx="3" presStyleCnt="4" custScaleX="104490">
        <dgm:presLayoutVars>
          <dgm:bulletEnabled val="1"/>
        </dgm:presLayoutVars>
      </dgm:prSet>
      <dgm:spPr/>
    </dgm:pt>
    <dgm:pt modelId="{4A7CE564-C9B8-434F-A1CA-81C9DFCAF13F}" type="pres">
      <dgm:prSet presAssocID="{E3545F2F-5AD2-4DC0-9C64-3F80FC2657A9}" presName="sibTrans" presStyleLbl="node1" presStyleIdx="3" presStyleCnt="4"/>
      <dgm:spPr/>
    </dgm:pt>
  </dgm:ptLst>
  <dgm:cxnLst>
    <dgm:cxn modelId="{4A119C26-9053-4288-A11F-47AE1034E377}" srcId="{2DB437C7-1A61-43C9-984E-0822B3743BA1}" destId="{D433E181-3965-4C82-AF5D-659EC049F126}" srcOrd="0" destOrd="0" parTransId="{CC1B0FF1-A24C-4C1A-8D96-32F65B25D870}" sibTransId="{8C3049F5-DD32-44BA-AEDD-05D871BB110A}"/>
    <dgm:cxn modelId="{7EEBE62F-8704-4611-8637-73B215A9AA1B}" srcId="{2DB437C7-1A61-43C9-984E-0822B3743BA1}" destId="{4BD87F95-18E5-4A95-8952-3461310CA698}" srcOrd="2" destOrd="0" parTransId="{3742B395-8ED3-4573-BA02-F5CE52C374DD}" sibTransId="{9C1D2206-E9BD-49A1-8F03-DFFFE5D4B1A1}"/>
    <dgm:cxn modelId="{10C95435-1BBE-4FDB-8A76-682EEDCE37F8}" type="presOf" srcId="{2F6E3DFC-C197-420B-AD9F-BB6AEB789CC9}" destId="{CF02491D-D0FE-4C4B-AD99-0FFFCCE51A3C}" srcOrd="0" destOrd="0" presId="urn:microsoft.com/office/officeart/2005/8/layout/cycle1"/>
    <dgm:cxn modelId="{3D16C940-6B00-48E8-A470-3D06B08CDB79}" type="presOf" srcId="{E3545F2F-5AD2-4DC0-9C64-3F80FC2657A9}" destId="{4A7CE564-C9B8-434F-A1CA-81C9DFCAF13F}" srcOrd="0" destOrd="0" presId="urn:microsoft.com/office/officeart/2005/8/layout/cycle1"/>
    <dgm:cxn modelId="{F710AA76-E43E-4C42-95CF-8EB5D03CCD3C}" type="presOf" srcId="{2DB437C7-1A61-43C9-984E-0822B3743BA1}" destId="{46A5BC47-A6A6-43C2-A2C6-F3A46B5EDBB6}" srcOrd="0" destOrd="0" presId="urn:microsoft.com/office/officeart/2005/8/layout/cycle1"/>
    <dgm:cxn modelId="{76C1005A-9DD3-49CE-BA14-E999C6B97936}" type="presOf" srcId="{D433E181-3965-4C82-AF5D-659EC049F126}" destId="{631884C3-CCE8-4F32-823C-C5D8480A3198}" srcOrd="0" destOrd="0" presId="urn:microsoft.com/office/officeart/2005/8/layout/cycle1"/>
    <dgm:cxn modelId="{976E467E-FC57-4D13-B0C9-C49465384AD2}" type="presOf" srcId="{4F5373C0-C7DC-4D7F-8F80-3AFB25BD0E56}" destId="{9C6450B6-5BE8-4FA7-9B53-EAF7F900C70B}" srcOrd="0" destOrd="0" presId="urn:microsoft.com/office/officeart/2005/8/layout/cycle1"/>
    <dgm:cxn modelId="{4DAB2A94-8196-4E12-A364-03B74FB59B34}" type="presOf" srcId="{DDDE0C39-BF36-4DD4-BBA0-50F4B7C19106}" destId="{7EF2EEC7-A0BE-4664-9210-076D880D3C01}" srcOrd="0" destOrd="0" presId="urn:microsoft.com/office/officeart/2005/8/layout/cycle1"/>
    <dgm:cxn modelId="{AB4EC3A3-A6C0-438A-905F-387B723B9E62}" srcId="{2DB437C7-1A61-43C9-984E-0822B3743BA1}" destId="{4F5373C0-C7DC-4D7F-8F80-3AFB25BD0E56}" srcOrd="3" destOrd="0" parTransId="{5CFBDC2E-2F61-487D-B646-843103A49D16}" sibTransId="{E3545F2F-5AD2-4DC0-9C64-3F80FC2657A9}"/>
    <dgm:cxn modelId="{34DA1CD5-3A4D-43F8-A346-4940A6547B37}" type="presOf" srcId="{4BD87F95-18E5-4A95-8952-3461310CA698}" destId="{7A4CA0F3-9685-43E0-9BE5-47EFA6FAAC20}" srcOrd="0" destOrd="0" presId="urn:microsoft.com/office/officeart/2005/8/layout/cycle1"/>
    <dgm:cxn modelId="{8C8741DE-37AA-44F9-8D8F-1EE6F29FD6A8}" srcId="{2DB437C7-1A61-43C9-984E-0822B3743BA1}" destId="{2F6E3DFC-C197-420B-AD9F-BB6AEB789CC9}" srcOrd="1" destOrd="0" parTransId="{DDC6FCFE-6DA3-466E-BA4D-E839C4C2413E}" sibTransId="{DDDE0C39-BF36-4DD4-BBA0-50F4B7C19106}"/>
    <dgm:cxn modelId="{139E91E7-A8EF-4BB2-8708-D43A2DF5FA57}" type="presOf" srcId="{9C1D2206-E9BD-49A1-8F03-DFFFE5D4B1A1}" destId="{995F6021-C9E4-40D4-AABF-F330C91B880D}" srcOrd="0" destOrd="0" presId="urn:microsoft.com/office/officeart/2005/8/layout/cycle1"/>
    <dgm:cxn modelId="{8D0BCEEF-C047-4941-942E-D4B38878DEE9}" type="presOf" srcId="{8C3049F5-DD32-44BA-AEDD-05D871BB110A}" destId="{C59F55B6-EDA3-4B54-B7DF-703C96BF0BD3}" srcOrd="0" destOrd="0" presId="urn:microsoft.com/office/officeart/2005/8/layout/cycle1"/>
    <dgm:cxn modelId="{45A9A594-17F6-48C2-8E2C-9825C7745EBE}" type="presParOf" srcId="{46A5BC47-A6A6-43C2-A2C6-F3A46B5EDBB6}" destId="{6BB49A18-415C-4BEB-AE83-23069CC80CFD}" srcOrd="0" destOrd="0" presId="urn:microsoft.com/office/officeart/2005/8/layout/cycle1"/>
    <dgm:cxn modelId="{CAEA1037-412A-4798-8F56-B98D6D8FDBDB}" type="presParOf" srcId="{46A5BC47-A6A6-43C2-A2C6-F3A46B5EDBB6}" destId="{631884C3-CCE8-4F32-823C-C5D8480A3198}" srcOrd="1" destOrd="0" presId="urn:microsoft.com/office/officeart/2005/8/layout/cycle1"/>
    <dgm:cxn modelId="{04D5D7BE-8D4A-4203-9814-77D90FDE1C3B}" type="presParOf" srcId="{46A5BC47-A6A6-43C2-A2C6-F3A46B5EDBB6}" destId="{C59F55B6-EDA3-4B54-B7DF-703C96BF0BD3}" srcOrd="2" destOrd="0" presId="urn:microsoft.com/office/officeart/2005/8/layout/cycle1"/>
    <dgm:cxn modelId="{F88DE782-C6E2-4340-B031-5D120A78E0B3}" type="presParOf" srcId="{46A5BC47-A6A6-43C2-A2C6-F3A46B5EDBB6}" destId="{B52F06A5-35D0-48B3-BEC5-FA1149099A94}" srcOrd="3" destOrd="0" presId="urn:microsoft.com/office/officeart/2005/8/layout/cycle1"/>
    <dgm:cxn modelId="{EDEDF29D-C1BE-4C48-A4A9-7491267969BB}" type="presParOf" srcId="{46A5BC47-A6A6-43C2-A2C6-F3A46B5EDBB6}" destId="{CF02491D-D0FE-4C4B-AD99-0FFFCCE51A3C}" srcOrd="4" destOrd="0" presId="urn:microsoft.com/office/officeart/2005/8/layout/cycle1"/>
    <dgm:cxn modelId="{C4E66D86-7A1E-4BFD-A6DA-24EF0CE69505}" type="presParOf" srcId="{46A5BC47-A6A6-43C2-A2C6-F3A46B5EDBB6}" destId="{7EF2EEC7-A0BE-4664-9210-076D880D3C01}" srcOrd="5" destOrd="0" presId="urn:microsoft.com/office/officeart/2005/8/layout/cycle1"/>
    <dgm:cxn modelId="{141720F1-15F4-40D8-873D-7CD7A7B2C91C}" type="presParOf" srcId="{46A5BC47-A6A6-43C2-A2C6-F3A46B5EDBB6}" destId="{B1969750-5E19-43FB-91FA-D662C0070B0F}" srcOrd="6" destOrd="0" presId="urn:microsoft.com/office/officeart/2005/8/layout/cycle1"/>
    <dgm:cxn modelId="{EE1CACE1-76FA-4066-BEF0-EC68D6F54F65}" type="presParOf" srcId="{46A5BC47-A6A6-43C2-A2C6-F3A46B5EDBB6}" destId="{7A4CA0F3-9685-43E0-9BE5-47EFA6FAAC20}" srcOrd="7" destOrd="0" presId="urn:microsoft.com/office/officeart/2005/8/layout/cycle1"/>
    <dgm:cxn modelId="{69A546B0-A17E-4155-95E5-304823CA14B8}" type="presParOf" srcId="{46A5BC47-A6A6-43C2-A2C6-F3A46B5EDBB6}" destId="{995F6021-C9E4-40D4-AABF-F330C91B880D}" srcOrd="8" destOrd="0" presId="urn:microsoft.com/office/officeart/2005/8/layout/cycle1"/>
    <dgm:cxn modelId="{3769FE0A-4799-4573-A10F-596BE69E4C45}" type="presParOf" srcId="{46A5BC47-A6A6-43C2-A2C6-F3A46B5EDBB6}" destId="{81185C1B-9C49-4B23-8813-286D7DB218D4}" srcOrd="9" destOrd="0" presId="urn:microsoft.com/office/officeart/2005/8/layout/cycle1"/>
    <dgm:cxn modelId="{D8B62961-D622-4750-A199-A0201468F3F6}" type="presParOf" srcId="{46A5BC47-A6A6-43C2-A2C6-F3A46B5EDBB6}" destId="{9C6450B6-5BE8-4FA7-9B53-EAF7F900C70B}" srcOrd="10" destOrd="0" presId="urn:microsoft.com/office/officeart/2005/8/layout/cycle1"/>
    <dgm:cxn modelId="{0D04FD29-8BCC-4B54-B32B-532D37E38A02}" type="presParOf" srcId="{46A5BC47-A6A6-43C2-A2C6-F3A46B5EDBB6}" destId="{4A7CE564-C9B8-434F-A1CA-81C9DFCAF13F}" srcOrd="11" destOrd="0" presId="urn:microsoft.com/office/officeart/2005/8/layout/cycle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5291976-3C73-4BD1-AF95-852BF09408BD}" type="doc">
      <dgm:prSet loTypeId="urn:microsoft.com/office/officeart/2008/layout/AlternatingHexagons" loCatId="list" qsTypeId="urn:microsoft.com/office/officeart/2005/8/quickstyle/3d1" qsCatId="3D" csTypeId="urn:microsoft.com/office/officeart/2005/8/colors/colorful5" csCatId="colorful" phldr="1"/>
      <dgm:spPr/>
    </dgm:pt>
    <dgm:pt modelId="{EA4B0448-EAFE-4032-AB4E-FC5F10757DDD}">
      <dgm:prSet phldrT="[Text]" custT="1"/>
      <dgm:spPr/>
      <dgm:t>
        <a:bodyPr/>
        <a:lstStyle/>
        <a:p>
          <a:r>
            <a:rPr lang="en-US" sz="1400" b="1"/>
            <a:t>Data </a:t>
          </a:r>
          <a:r>
            <a:rPr kumimoji="0" lang="en-US" sz="1400" b="1" i="0" u="none" strike="noStrike" cap="none" spc="0" normalizeH="0" baseline="0" noProof="0">
              <a:ln>
                <a:noFill/>
              </a:ln>
              <a:solidFill>
                <a:sysClr val="window" lastClr="FFFFFF"/>
              </a:solidFill>
              <a:effectLst/>
              <a:uLnTx/>
              <a:uFillTx/>
              <a:latin typeface="Calibri" panose="020F0502020204030204"/>
              <a:ea typeface="+mn-ea"/>
              <a:cs typeface="+mn-cs"/>
            </a:rPr>
            <a:t>Acquisition</a:t>
          </a:r>
          <a:endParaRPr lang="en-US" sz="1400" b="1"/>
        </a:p>
      </dgm:t>
    </dgm:pt>
    <dgm:pt modelId="{F34071EC-DD5F-44CC-8F66-8B8C52CE3A26}" type="parTrans" cxnId="{DB8A29DB-9455-4684-95D3-445533947C34}">
      <dgm:prSet/>
      <dgm:spPr/>
      <dgm:t>
        <a:bodyPr/>
        <a:lstStyle/>
        <a:p>
          <a:endParaRPr lang="en-US"/>
        </a:p>
      </dgm:t>
    </dgm:pt>
    <dgm:pt modelId="{99103FE9-5EBE-4F14-BCAE-52CDB6534CC5}" type="sibTrans" cxnId="{DB8A29DB-9455-4684-95D3-445533947C34}">
      <dgm:prSet/>
      <dgm:spPr/>
      <dgm:t>
        <a:bodyPr/>
        <a:lstStyle/>
        <a:p>
          <a:endParaRPr lang="en-US"/>
        </a:p>
      </dgm:t>
    </dgm:pt>
    <dgm:pt modelId="{F46E0CE9-54C2-48AF-BC34-77FE5A27D695}">
      <dgm:prSet phldrT="[Text]" custT="1"/>
      <dgm:spPr/>
      <dgm:t>
        <a:bodyPr/>
        <a:lstStyle/>
        <a:p>
          <a:endParaRPr lang="en-US" sz="1400"/>
        </a:p>
        <a:p>
          <a:r>
            <a:rPr lang="en-US" sz="1600" b="1"/>
            <a:t>Processing</a:t>
          </a:r>
        </a:p>
      </dgm:t>
    </dgm:pt>
    <dgm:pt modelId="{9954DDAE-D682-4F29-B554-6336C8169A87}" type="parTrans" cxnId="{12CABF17-5842-4486-B1DF-28841E8FD318}">
      <dgm:prSet/>
      <dgm:spPr/>
      <dgm:t>
        <a:bodyPr/>
        <a:lstStyle/>
        <a:p>
          <a:endParaRPr lang="en-US"/>
        </a:p>
      </dgm:t>
    </dgm:pt>
    <dgm:pt modelId="{70C0415A-F4F5-4F32-ADBB-FD5077E8449A}" type="sibTrans" cxnId="{12CABF17-5842-4486-B1DF-28841E8FD318}">
      <dgm:prSet/>
      <dgm:spPr/>
      <dgm:t>
        <a:bodyPr/>
        <a:lstStyle/>
        <a:p>
          <a:endParaRPr lang="en-US"/>
        </a:p>
      </dgm:t>
    </dgm:pt>
    <dgm:pt modelId="{6E7AF8A7-37E7-453B-974E-058AFEEB27EC}">
      <dgm:prSet phldrT="[Text]" custT="1"/>
      <dgm:spPr/>
      <dgm:t>
        <a:bodyPr/>
        <a:lstStyle/>
        <a:p>
          <a:r>
            <a:rPr lang="en-US" sz="1500" b="1"/>
            <a:t>Derivation</a:t>
          </a:r>
        </a:p>
      </dgm:t>
    </dgm:pt>
    <dgm:pt modelId="{0DC2E5FC-4041-4395-8191-F4C0C3333FBA}" type="parTrans" cxnId="{32666BF8-DC3B-4500-B406-D1F82B2F7DCB}">
      <dgm:prSet/>
      <dgm:spPr/>
      <dgm:t>
        <a:bodyPr/>
        <a:lstStyle/>
        <a:p>
          <a:endParaRPr lang="en-US"/>
        </a:p>
      </dgm:t>
    </dgm:pt>
    <dgm:pt modelId="{265E3FCB-02DD-4CF4-B1C3-B8BD41EE26E3}" type="sibTrans" cxnId="{32666BF8-DC3B-4500-B406-D1F82B2F7DCB}">
      <dgm:prSet/>
      <dgm:spPr/>
      <dgm:t>
        <a:bodyPr/>
        <a:lstStyle/>
        <a:p>
          <a:endParaRPr lang="en-US"/>
        </a:p>
      </dgm:t>
    </dgm:pt>
    <dgm:pt modelId="{A2907CD7-3FB7-4212-9711-0AB41B83E4CE}" type="pres">
      <dgm:prSet presAssocID="{D5291976-3C73-4BD1-AF95-852BF09408BD}" presName="Name0" presStyleCnt="0">
        <dgm:presLayoutVars>
          <dgm:chMax/>
          <dgm:chPref/>
          <dgm:dir/>
          <dgm:animLvl val="lvl"/>
        </dgm:presLayoutVars>
      </dgm:prSet>
      <dgm:spPr/>
    </dgm:pt>
    <dgm:pt modelId="{C1C72C30-EB62-4770-B9E5-63C29A254EFF}" type="pres">
      <dgm:prSet presAssocID="{EA4B0448-EAFE-4032-AB4E-FC5F10757DDD}" presName="composite" presStyleCnt="0"/>
      <dgm:spPr/>
    </dgm:pt>
    <dgm:pt modelId="{9921444D-ECB6-402E-A525-F819FB60AF33}" type="pres">
      <dgm:prSet presAssocID="{EA4B0448-EAFE-4032-AB4E-FC5F10757DDD}" presName="Parent1" presStyleLbl="node1" presStyleIdx="0" presStyleCnt="6">
        <dgm:presLayoutVars>
          <dgm:chMax val="1"/>
          <dgm:chPref val="1"/>
          <dgm:bulletEnabled val="1"/>
        </dgm:presLayoutVars>
      </dgm:prSet>
      <dgm:spPr/>
    </dgm:pt>
    <dgm:pt modelId="{51F7B33D-20CD-4023-AB17-EA49C57442CC}" type="pres">
      <dgm:prSet presAssocID="{EA4B0448-EAFE-4032-AB4E-FC5F10757DDD}" presName="Childtext1" presStyleLbl="revTx" presStyleIdx="0" presStyleCnt="3">
        <dgm:presLayoutVars>
          <dgm:chMax val="0"/>
          <dgm:chPref val="0"/>
          <dgm:bulletEnabled val="1"/>
        </dgm:presLayoutVars>
      </dgm:prSet>
      <dgm:spPr/>
    </dgm:pt>
    <dgm:pt modelId="{727DAD7F-5876-4DCC-9194-DCA3878538B9}" type="pres">
      <dgm:prSet presAssocID="{EA4B0448-EAFE-4032-AB4E-FC5F10757DDD}" presName="BalanceSpacing" presStyleCnt="0"/>
      <dgm:spPr/>
    </dgm:pt>
    <dgm:pt modelId="{927F4C7F-CA3E-443B-B9F7-8BC55A2EEA9C}" type="pres">
      <dgm:prSet presAssocID="{EA4B0448-EAFE-4032-AB4E-FC5F10757DDD}" presName="BalanceSpacing1" presStyleCnt="0"/>
      <dgm:spPr/>
    </dgm:pt>
    <dgm:pt modelId="{5B1141A6-23EE-415D-A5EA-29246E501556}" type="pres">
      <dgm:prSet presAssocID="{99103FE9-5EBE-4F14-BCAE-52CDB6534CC5}" presName="Accent1Text" presStyleLbl="node1" presStyleIdx="1" presStyleCnt="6"/>
      <dgm:spPr/>
    </dgm:pt>
    <dgm:pt modelId="{88707258-6836-4EEB-ABBD-B0A27732E849}" type="pres">
      <dgm:prSet presAssocID="{99103FE9-5EBE-4F14-BCAE-52CDB6534CC5}" presName="spaceBetweenRectangles" presStyleCnt="0"/>
      <dgm:spPr/>
    </dgm:pt>
    <dgm:pt modelId="{B3CE1C46-6CFE-4A41-A973-9FAC42AE3697}" type="pres">
      <dgm:prSet presAssocID="{F46E0CE9-54C2-48AF-BC34-77FE5A27D695}" presName="composite" presStyleCnt="0"/>
      <dgm:spPr/>
    </dgm:pt>
    <dgm:pt modelId="{3AC2DF3F-F633-4368-8062-4DF19D2CA817}" type="pres">
      <dgm:prSet presAssocID="{F46E0CE9-54C2-48AF-BC34-77FE5A27D695}" presName="Parent1" presStyleLbl="node1" presStyleIdx="2" presStyleCnt="6">
        <dgm:presLayoutVars>
          <dgm:chMax val="1"/>
          <dgm:chPref val="1"/>
          <dgm:bulletEnabled val="1"/>
        </dgm:presLayoutVars>
      </dgm:prSet>
      <dgm:spPr/>
    </dgm:pt>
    <dgm:pt modelId="{876154D3-78CF-44A2-83AE-837297C7365C}" type="pres">
      <dgm:prSet presAssocID="{F46E0CE9-54C2-48AF-BC34-77FE5A27D695}" presName="Childtext1" presStyleLbl="revTx" presStyleIdx="1" presStyleCnt="3">
        <dgm:presLayoutVars>
          <dgm:chMax val="0"/>
          <dgm:chPref val="0"/>
          <dgm:bulletEnabled val="1"/>
        </dgm:presLayoutVars>
      </dgm:prSet>
      <dgm:spPr/>
    </dgm:pt>
    <dgm:pt modelId="{7485478E-4A07-4EA9-B6B3-6F67E3EF9775}" type="pres">
      <dgm:prSet presAssocID="{F46E0CE9-54C2-48AF-BC34-77FE5A27D695}" presName="BalanceSpacing" presStyleCnt="0"/>
      <dgm:spPr/>
    </dgm:pt>
    <dgm:pt modelId="{A867647B-58CB-4FA0-8B2D-8C1233EDB1D1}" type="pres">
      <dgm:prSet presAssocID="{F46E0CE9-54C2-48AF-BC34-77FE5A27D695}" presName="BalanceSpacing1" presStyleCnt="0"/>
      <dgm:spPr/>
    </dgm:pt>
    <dgm:pt modelId="{D77064B8-495C-4A0C-A76A-329745ED354E}" type="pres">
      <dgm:prSet presAssocID="{70C0415A-F4F5-4F32-ADBB-FD5077E8449A}" presName="Accent1Text" presStyleLbl="node1" presStyleIdx="3" presStyleCnt="6"/>
      <dgm:spPr/>
    </dgm:pt>
    <dgm:pt modelId="{9DD1F8A8-134A-4458-8D34-9BD271F22D2D}" type="pres">
      <dgm:prSet presAssocID="{70C0415A-F4F5-4F32-ADBB-FD5077E8449A}" presName="spaceBetweenRectangles" presStyleCnt="0"/>
      <dgm:spPr/>
    </dgm:pt>
    <dgm:pt modelId="{5906EA05-F12C-462D-8E03-3133A034298B}" type="pres">
      <dgm:prSet presAssocID="{6E7AF8A7-37E7-453B-974E-058AFEEB27EC}" presName="composite" presStyleCnt="0"/>
      <dgm:spPr/>
    </dgm:pt>
    <dgm:pt modelId="{CBAF5EF2-AF6E-4620-9C84-8CA63BC29F9C}" type="pres">
      <dgm:prSet presAssocID="{6E7AF8A7-37E7-453B-974E-058AFEEB27EC}" presName="Parent1" presStyleLbl="node1" presStyleIdx="4" presStyleCnt="6">
        <dgm:presLayoutVars>
          <dgm:chMax val="1"/>
          <dgm:chPref val="1"/>
          <dgm:bulletEnabled val="1"/>
        </dgm:presLayoutVars>
      </dgm:prSet>
      <dgm:spPr/>
    </dgm:pt>
    <dgm:pt modelId="{DCF8B6E1-FA3F-49B3-A5D8-7A4971D761DD}" type="pres">
      <dgm:prSet presAssocID="{6E7AF8A7-37E7-453B-974E-058AFEEB27EC}" presName="Childtext1" presStyleLbl="revTx" presStyleIdx="2" presStyleCnt="3">
        <dgm:presLayoutVars>
          <dgm:chMax val="0"/>
          <dgm:chPref val="0"/>
          <dgm:bulletEnabled val="1"/>
        </dgm:presLayoutVars>
      </dgm:prSet>
      <dgm:spPr/>
    </dgm:pt>
    <dgm:pt modelId="{7B1798A1-B6B5-486A-8FA7-D004BC67178E}" type="pres">
      <dgm:prSet presAssocID="{6E7AF8A7-37E7-453B-974E-058AFEEB27EC}" presName="BalanceSpacing" presStyleCnt="0"/>
      <dgm:spPr/>
    </dgm:pt>
    <dgm:pt modelId="{1029CAC9-965A-450B-8821-07A5747DC6D4}" type="pres">
      <dgm:prSet presAssocID="{6E7AF8A7-37E7-453B-974E-058AFEEB27EC}" presName="BalanceSpacing1" presStyleCnt="0"/>
      <dgm:spPr/>
    </dgm:pt>
    <dgm:pt modelId="{AAFCEDB1-9DB6-4F98-9CF3-990E2D5DDF8B}" type="pres">
      <dgm:prSet presAssocID="{265E3FCB-02DD-4CF4-B1C3-B8BD41EE26E3}" presName="Accent1Text" presStyleLbl="node1" presStyleIdx="5" presStyleCnt="6"/>
      <dgm:spPr/>
    </dgm:pt>
  </dgm:ptLst>
  <dgm:cxnLst>
    <dgm:cxn modelId="{12CABF17-5842-4486-B1DF-28841E8FD318}" srcId="{D5291976-3C73-4BD1-AF95-852BF09408BD}" destId="{F46E0CE9-54C2-48AF-BC34-77FE5A27D695}" srcOrd="1" destOrd="0" parTransId="{9954DDAE-D682-4F29-B554-6336C8169A87}" sibTransId="{70C0415A-F4F5-4F32-ADBB-FD5077E8449A}"/>
    <dgm:cxn modelId="{88FF4996-C729-4E1D-A1B3-757D96D2595A}" type="presOf" srcId="{265E3FCB-02DD-4CF4-B1C3-B8BD41EE26E3}" destId="{AAFCEDB1-9DB6-4F98-9CF3-990E2D5DDF8B}" srcOrd="0" destOrd="0" presId="urn:microsoft.com/office/officeart/2008/layout/AlternatingHexagons"/>
    <dgm:cxn modelId="{B10C40B2-F82D-439E-8E8D-1B864B4463AD}" type="presOf" srcId="{70C0415A-F4F5-4F32-ADBB-FD5077E8449A}" destId="{D77064B8-495C-4A0C-A76A-329745ED354E}" srcOrd="0" destOrd="0" presId="urn:microsoft.com/office/officeart/2008/layout/AlternatingHexagons"/>
    <dgm:cxn modelId="{96C810C5-253B-4582-B875-B029953EF98A}" type="presOf" srcId="{99103FE9-5EBE-4F14-BCAE-52CDB6534CC5}" destId="{5B1141A6-23EE-415D-A5EA-29246E501556}" srcOrd="0" destOrd="0" presId="urn:microsoft.com/office/officeart/2008/layout/AlternatingHexagons"/>
    <dgm:cxn modelId="{2BE113C5-7CF3-4DE0-95BF-E1292E6AA201}" type="presOf" srcId="{EA4B0448-EAFE-4032-AB4E-FC5F10757DDD}" destId="{9921444D-ECB6-402E-A525-F819FB60AF33}" srcOrd="0" destOrd="0" presId="urn:microsoft.com/office/officeart/2008/layout/AlternatingHexagons"/>
    <dgm:cxn modelId="{278D76D2-1EC2-4E76-8ACB-415713F8159E}" type="presOf" srcId="{F46E0CE9-54C2-48AF-BC34-77FE5A27D695}" destId="{3AC2DF3F-F633-4368-8062-4DF19D2CA817}" srcOrd="0" destOrd="0" presId="urn:microsoft.com/office/officeart/2008/layout/AlternatingHexagons"/>
    <dgm:cxn modelId="{DB8A29DB-9455-4684-95D3-445533947C34}" srcId="{D5291976-3C73-4BD1-AF95-852BF09408BD}" destId="{EA4B0448-EAFE-4032-AB4E-FC5F10757DDD}" srcOrd="0" destOrd="0" parTransId="{F34071EC-DD5F-44CC-8F66-8B8C52CE3A26}" sibTransId="{99103FE9-5EBE-4F14-BCAE-52CDB6534CC5}"/>
    <dgm:cxn modelId="{325773E5-93D3-41C0-B470-6912D67E1D28}" type="presOf" srcId="{6E7AF8A7-37E7-453B-974E-058AFEEB27EC}" destId="{CBAF5EF2-AF6E-4620-9C84-8CA63BC29F9C}" srcOrd="0" destOrd="0" presId="urn:microsoft.com/office/officeart/2008/layout/AlternatingHexagons"/>
    <dgm:cxn modelId="{32666BF8-DC3B-4500-B406-D1F82B2F7DCB}" srcId="{D5291976-3C73-4BD1-AF95-852BF09408BD}" destId="{6E7AF8A7-37E7-453B-974E-058AFEEB27EC}" srcOrd="2" destOrd="0" parTransId="{0DC2E5FC-4041-4395-8191-F4C0C3333FBA}" sibTransId="{265E3FCB-02DD-4CF4-B1C3-B8BD41EE26E3}"/>
    <dgm:cxn modelId="{51B744FE-763D-4122-876F-4573BEEAE3CC}" type="presOf" srcId="{D5291976-3C73-4BD1-AF95-852BF09408BD}" destId="{A2907CD7-3FB7-4212-9711-0AB41B83E4CE}" srcOrd="0" destOrd="0" presId="urn:microsoft.com/office/officeart/2008/layout/AlternatingHexagons"/>
    <dgm:cxn modelId="{13D7EE3D-9D30-4778-B567-489727DA5426}" type="presParOf" srcId="{A2907CD7-3FB7-4212-9711-0AB41B83E4CE}" destId="{C1C72C30-EB62-4770-B9E5-63C29A254EFF}" srcOrd="0" destOrd="0" presId="urn:microsoft.com/office/officeart/2008/layout/AlternatingHexagons"/>
    <dgm:cxn modelId="{CEFBD831-2063-41BE-A97F-B4DAB805D7D6}" type="presParOf" srcId="{C1C72C30-EB62-4770-B9E5-63C29A254EFF}" destId="{9921444D-ECB6-402E-A525-F819FB60AF33}" srcOrd="0" destOrd="0" presId="urn:microsoft.com/office/officeart/2008/layout/AlternatingHexagons"/>
    <dgm:cxn modelId="{79988AFF-518E-494A-813F-84EB04AC6F50}" type="presParOf" srcId="{C1C72C30-EB62-4770-B9E5-63C29A254EFF}" destId="{51F7B33D-20CD-4023-AB17-EA49C57442CC}" srcOrd="1" destOrd="0" presId="urn:microsoft.com/office/officeart/2008/layout/AlternatingHexagons"/>
    <dgm:cxn modelId="{96E3170B-460D-42A3-8CC4-0E2EC3CC0290}" type="presParOf" srcId="{C1C72C30-EB62-4770-B9E5-63C29A254EFF}" destId="{727DAD7F-5876-4DCC-9194-DCA3878538B9}" srcOrd="2" destOrd="0" presId="urn:microsoft.com/office/officeart/2008/layout/AlternatingHexagons"/>
    <dgm:cxn modelId="{DD6ACD03-CA97-403A-8C73-05BD6A43F2F9}" type="presParOf" srcId="{C1C72C30-EB62-4770-B9E5-63C29A254EFF}" destId="{927F4C7F-CA3E-443B-B9F7-8BC55A2EEA9C}" srcOrd="3" destOrd="0" presId="urn:microsoft.com/office/officeart/2008/layout/AlternatingHexagons"/>
    <dgm:cxn modelId="{A1C0DE9A-6EE0-4231-A5D7-5DF4E922BED8}" type="presParOf" srcId="{C1C72C30-EB62-4770-B9E5-63C29A254EFF}" destId="{5B1141A6-23EE-415D-A5EA-29246E501556}" srcOrd="4" destOrd="0" presId="urn:microsoft.com/office/officeart/2008/layout/AlternatingHexagons"/>
    <dgm:cxn modelId="{A9A59D7A-7E5B-49E2-A341-A2586A899825}" type="presParOf" srcId="{A2907CD7-3FB7-4212-9711-0AB41B83E4CE}" destId="{88707258-6836-4EEB-ABBD-B0A27732E849}" srcOrd="1" destOrd="0" presId="urn:microsoft.com/office/officeart/2008/layout/AlternatingHexagons"/>
    <dgm:cxn modelId="{D51FB56D-DF14-4902-B3E8-A3FB18ABEC2B}" type="presParOf" srcId="{A2907CD7-3FB7-4212-9711-0AB41B83E4CE}" destId="{B3CE1C46-6CFE-4A41-A973-9FAC42AE3697}" srcOrd="2" destOrd="0" presId="urn:microsoft.com/office/officeart/2008/layout/AlternatingHexagons"/>
    <dgm:cxn modelId="{94B53914-62F1-4484-8614-42F89B500B40}" type="presParOf" srcId="{B3CE1C46-6CFE-4A41-A973-9FAC42AE3697}" destId="{3AC2DF3F-F633-4368-8062-4DF19D2CA817}" srcOrd="0" destOrd="0" presId="urn:microsoft.com/office/officeart/2008/layout/AlternatingHexagons"/>
    <dgm:cxn modelId="{03FA739D-DC66-4BE2-9AFD-E773E9EE6A1F}" type="presParOf" srcId="{B3CE1C46-6CFE-4A41-A973-9FAC42AE3697}" destId="{876154D3-78CF-44A2-83AE-837297C7365C}" srcOrd="1" destOrd="0" presId="urn:microsoft.com/office/officeart/2008/layout/AlternatingHexagons"/>
    <dgm:cxn modelId="{1AFD1E47-D53A-46FC-BFB4-B8A4EC50C6B1}" type="presParOf" srcId="{B3CE1C46-6CFE-4A41-A973-9FAC42AE3697}" destId="{7485478E-4A07-4EA9-B6B3-6F67E3EF9775}" srcOrd="2" destOrd="0" presId="urn:microsoft.com/office/officeart/2008/layout/AlternatingHexagons"/>
    <dgm:cxn modelId="{10A631D3-09D5-46B6-839C-38F949BFB289}" type="presParOf" srcId="{B3CE1C46-6CFE-4A41-A973-9FAC42AE3697}" destId="{A867647B-58CB-4FA0-8B2D-8C1233EDB1D1}" srcOrd="3" destOrd="0" presId="urn:microsoft.com/office/officeart/2008/layout/AlternatingHexagons"/>
    <dgm:cxn modelId="{D5F92B39-B3EE-446E-98FF-E21ECCE6B542}" type="presParOf" srcId="{B3CE1C46-6CFE-4A41-A973-9FAC42AE3697}" destId="{D77064B8-495C-4A0C-A76A-329745ED354E}" srcOrd="4" destOrd="0" presId="urn:microsoft.com/office/officeart/2008/layout/AlternatingHexagons"/>
    <dgm:cxn modelId="{E98E0C8E-DBFD-4DB9-9E7D-245B90A83461}" type="presParOf" srcId="{A2907CD7-3FB7-4212-9711-0AB41B83E4CE}" destId="{9DD1F8A8-134A-4458-8D34-9BD271F22D2D}" srcOrd="3" destOrd="0" presId="urn:microsoft.com/office/officeart/2008/layout/AlternatingHexagons"/>
    <dgm:cxn modelId="{5CCCA731-A2CA-44C1-B967-B0CF56407D33}" type="presParOf" srcId="{A2907CD7-3FB7-4212-9711-0AB41B83E4CE}" destId="{5906EA05-F12C-462D-8E03-3133A034298B}" srcOrd="4" destOrd="0" presId="urn:microsoft.com/office/officeart/2008/layout/AlternatingHexagons"/>
    <dgm:cxn modelId="{299D2182-0636-4EA6-AE0B-C31F258BBAB0}" type="presParOf" srcId="{5906EA05-F12C-462D-8E03-3133A034298B}" destId="{CBAF5EF2-AF6E-4620-9C84-8CA63BC29F9C}" srcOrd="0" destOrd="0" presId="urn:microsoft.com/office/officeart/2008/layout/AlternatingHexagons"/>
    <dgm:cxn modelId="{42DC866F-3E03-4A94-AA6B-E5CA3C8F3FB0}" type="presParOf" srcId="{5906EA05-F12C-462D-8E03-3133A034298B}" destId="{DCF8B6E1-FA3F-49B3-A5D8-7A4971D761DD}" srcOrd="1" destOrd="0" presId="urn:microsoft.com/office/officeart/2008/layout/AlternatingHexagons"/>
    <dgm:cxn modelId="{78154049-C419-42D2-B79E-1DAD1CDFA573}" type="presParOf" srcId="{5906EA05-F12C-462D-8E03-3133A034298B}" destId="{7B1798A1-B6B5-486A-8FA7-D004BC67178E}" srcOrd="2" destOrd="0" presId="urn:microsoft.com/office/officeart/2008/layout/AlternatingHexagons"/>
    <dgm:cxn modelId="{5562F037-333D-45C2-8174-8A4F6F81B458}" type="presParOf" srcId="{5906EA05-F12C-462D-8E03-3133A034298B}" destId="{1029CAC9-965A-450B-8821-07A5747DC6D4}" srcOrd="3" destOrd="0" presId="urn:microsoft.com/office/officeart/2008/layout/AlternatingHexagons"/>
    <dgm:cxn modelId="{8E21996C-506D-4C19-A815-661CC6A24684}" type="presParOf" srcId="{5906EA05-F12C-462D-8E03-3133A034298B}" destId="{AAFCEDB1-9DB6-4F98-9CF3-990E2D5DDF8B}" srcOrd="4" destOrd="0" presId="urn:microsoft.com/office/officeart/2008/layout/AlternatingHexagon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6823E7C-7672-4166-97A2-1600A81AD5DE}"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n-US"/>
        </a:p>
      </dgm:t>
    </dgm:pt>
    <dgm:pt modelId="{7D388AB0-70A4-4562-8889-DCEAD555D53B}">
      <dgm:prSet phldrT="[Text]" custT="1"/>
      <dgm:spPr/>
      <dgm:t>
        <a:bodyPr/>
        <a:lstStyle/>
        <a:p>
          <a:endParaRPr lang="en-US" sz="1200"/>
        </a:p>
        <a:p>
          <a:r>
            <a:rPr lang="en-US" sz="1400" b="1"/>
            <a:t>SYLVIA</a:t>
          </a:r>
        </a:p>
        <a:p>
          <a:r>
            <a:rPr lang="en-US" sz="1400" b="1"/>
            <a:t>V(1.0.1)</a:t>
          </a:r>
        </a:p>
        <a:p>
          <a:r>
            <a:rPr lang="en-US" sz="1400" b="0"/>
            <a:t>GNU </a:t>
          </a:r>
          <a:r>
            <a:rPr lang="en-US" sz="1400" b="0" err="1"/>
            <a:t>Fortan</a:t>
          </a:r>
          <a:r>
            <a:rPr lang="en-US" sz="1400" b="0"/>
            <a:t> 11.2.0</a:t>
          </a:r>
        </a:p>
        <a:p>
          <a:r>
            <a:rPr lang="en-US" sz="1400" b="0"/>
            <a:t>Simply Fortran IDE 3.24 </a:t>
          </a:r>
        </a:p>
        <a:p>
          <a:r>
            <a:rPr lang="en-US" sz="1400" b="0"/>
            <a:t>Build 3734</a:t>
          </a:r>
        </a:p>
        <a:p>
          <a:endParaRPr lang="en-US" sz="900"/>
        </a:p>
        <a:p>
          <a:endParaRPr lang="en-US" sz="900"/>
        </a:p>
      </dgm:t>
    </dgm:pt>
    <dgm:pt modelId="{6BCFD7A3-224E-4425-9D0F-23F576FD2857}" type="parTrans" cxnId="{67B271F7-0DF7-4068-A427-8B56540BA898}">
      <dgm:prSet/>
      <dgm:spPr/>
      <dgm:t>
        <a:bodyPr/>
        <a:lstStyle/>
        <a:p>
          <a:endParaRPr lang="en-US"/>
        </a:p>
      </dgm:t>
    </dgm:pt>
    <dgm:pt modelId="{673F7664-ECD8-424F-8D4A-8DB940D0F138}" type="sibTrans" cxnId="{67B271F7-0DF7-4068-A427-8B56540BA898}">
      <dgm:prSet/>
      <dgm:spPr/>
      <dgm:t>
        <a:bodyPr/>
        <a:lstStyle/>
        <a:p>
          <a:endParaRPr lang="en-US"/>
        </a:p>
      </dgm:t>
    </dgm:pt>
    <dgm:pt modelId="{5EE11B72-CBBF-484D-A805-1DC30001F2C4}">
      <dgm:prSet phldrT="[Text]"/>
      <dgm:spPr/>
      <dgm:t>
        <a:bodyPr/>
        <a:lstStyle/>
        <a:p>
          <a:r>
            <a:rPr lang="en-US"/>
            <a:t>Main program</a:t>
          </a:r>
        </a:p>
        <a:p>
          <a:r>
            <a:rPr lang="en-US"/>
            <a:t>(.f08)</a:t>
          </a:r>
        </a:p>
      </dgm:t>
    </dgm:pt>
    <dgm:pt modelId="{7F549364-C0EA-48D8-BF09-082CE492BACA}" type="parTrans" cxnId="{408B5B7E-18F7-482B-9218-DC4C32673A66}">
      <dgm:prSet/>
      <dgm:spPr/>
      <dgm:t>
        <a:bodyPr/>
        <a:lstStyle/>
        <a:p>
          <a:endParaRPr lang="en-US"/>
        </a:p>
      </dgm:t>
    </dgm:pt>
    <dgm:pt modelId="{9A3E26E0-73A4-4EED-AF7C-61A7F12F5D2B}" type="sibTrans" cxnId="{408B5B7E-18F7-482B-9218-DC4C32673A66}">
      <dgm:prSet/>
      <dgm:spPr/>
      <dgm:t>
        <a:bodyPr/>
        <a:lstStyle/>
        <a:p>
          <a:endParaRPr lang="en-US"/>
        </a:p>
      </dgm:t>
    </dgm:pt>
    <dgm:pt modelId="{EBDF9127-3426-4C4F-A8CD-BE716BF70804}">
      <dgm:prSet phldrT="[Text]"/>
      <dgm:spPr/>
      <dgm:t>
        <a:bodyPr/>
        <a:lstStyle/>
        <a:p>
          <a:r>
            <a:rPr lang="en-US"/>
            <a:t>15  Subroutines (.f95), </a:t>
          </a:r>
        </a:p>
        <a:p>
          <a:r>
            <a:rPr lang="en-US"/>
            <a:t>1 Module</a:t>
          </a:r>
        </a:p>
      </dgm:t>
    </dgm:pt>
    <dgm:pt modelId="{18FC6CCD-FCDA-430F-8CC1-80DA99F448F3}" type="parTrans" cxnId="{46DC2516-D396-4DBD-9150-920D0C4340BB}">
      <dgm:prSet/>
      <dgm:spPr/>
      <dgm:t>
        <a:bodyPr/>
        <a:lstStyle/>
        <a:p>
          <a:endParaRPr lang="en-US"/>
        </a:p>
      </dgm:t>
    </dgm:pt>
    <dgm:pt modelId="{C7F8733B-DB56-4990-BBD1-5D98E9F23436}" type="sibTrans" cxnId="{46DC2516-D396-4DBD-9150-920D0C4340BB}">
      <dgm:prSet/>
      <dgm:spPr/>
      <dgm:t>
        <a:bodyPr/>
        <a:lstStyle/>
        <a:p>
          <a:endParaRPr lang="en-US"/>
        </a:p>
      </dgm:t>
    </dgm:pt>
    <dgm:pt modelId="{E400C94B-7CDD-4E17-B46A-99293A2CDA98}">
      <dgm:prSet phldrT="[Text]"/>
      <dgm:spPr/>
      <dgm:t>
        <a:bodyPr/>
        <a:lstStyle/>
        <a:p>
          <a:r>
            <a:rPr lang="en-US" err="1"/>
            <a:t>Jupyter</a:t>
          </a:r>
          <a:r>
            <a:rPr lang="en-US"/>
            <a:t> Notebook Output Plotter</a:t>
          </a:r>
        </a:p>
        <a:p>
          <a:r>
            <a:rPr lang="en-US"/>
            <a:t>(Python 3.8.8)</a:t>
          </a:r>
        </a:p>
      </dgm:t>
    </dgm:pt>
    <dgm:pt modelId="{5CE77590-AAD3-495E-AFE3-EEBFCB6CFA92}" type="parTrans" cxnId="{7AAEA7A8-0E49-4790-9E48-BFF87B655848}">
      <dgm:prSet/>
      <dgm:spPr/>
      <dgm:t>
        <a:bodyPr/>
        <a:lstStyle/>
        <a:p>
          <a:endParaRPr lang="en-US"/>
        </a:p>
      </dgm:t>
    </dgm:pt>
    <dgm:pt modelId="{D09F21DB-671E-4EE4-B89D-13D41A7B0963}" type="sibTrans" cxnId="{7AAEA7A8-0E49-4790-9E48-BFF87B655848}">
      <dgm:prSet/>
      <dgm:spPr/>
      <dgm:t>
        <a:bodyPr/>
        <a:lstStyle/>
        <a:p>
          <a:endParaRPr lang="en-US"/>
        </a:p>
      </dgm:t>
    </dgm:pt>
    <dgm:pt modelId="{4EFA1CD7-002E-4D7A-8F7D-5FF7F266FB24}">
      <dgm:prSet phldrT="[Text]"/>
      <dgm:spPr/>
      <dgm:t>
        <a:bodyPr/>
        <a:lstStyle/>
        <a:p>
          <a:r>
            <a:rPr lang="en-US"/>
            <a:t>User Defined</a:t>
          </a:r>
        </a:p>
        <a:p>
          <a:r>
            <a:rPr lang="en-US"/>
            <a:t>Sediment/Water Characteristics</a:t>
          </a:r>
        </a:p>
      </dgm:t>
    </dgm:pt>
    <dgm:pt modelId="{4787D1CE-F61A-42A8-9AB4-35B4A1706937}" type="parTrans" cxnId="{B4C33344-82DA-495E-861C-C56943EBF6FB}">
      <dgm:prSet/>
      <dgm:spPr/>
      <dgm:t>
        <a:bodyPr/>
        <a:lstStyle/>
        <a:p>
          <a:endParaRPr lang="en-US"/>
        </a:p>
      </dgm:t>
    </dgm:pt>
    <dgm:pt modelId="{09D61672-1BE2-4439-9B45-D696D1D1D576}" type="sibTrans" cxnId="{B4C33344-82DA-495E-861C-C56943EBF6FB}">
      <dgm:prSet/>
      <dgm:spPr/>
      <dgm:t>
        <a:bodyPr/>
        <a:lstStyle/>
        <a:p>
          <a:endParaRPr lang="en-US"/>
        </a:p>
      </dgm:t>
    </dgm:pt>
    <dgm:pt modelId="{5D2C222D-1256-41F8-89ED-F9297D4DD53B}">
      <dgm:prSet phldrT="[Text]"/>
      <dgm:spPr/>
      <dgm:t>
        <a:bodyPr/>
        <a:lstStyle/>
        <a:p>
          <a:r>
            <a:rPr lang="en-US" err="1"/>
            <a:t>Jupyter</a:t>
          </a:r>
          <a:r>
            <a:rPr lang="en-US"/>
            <a:t> Notebook </a:t>
          </a:r>
        </a:p>
        <a:p>
          <a:r>
            <a:rPr lang="en-US"/>
            <a:t>HMS REST API</a:t>
          </a:r>
        </a:p>
        <a:p>
          <a:r>
            <a:rPr lang="en-US"/>
            <a:t>(Python 3.8.8) </a:t>
          </a:r>
        </a:p>
      </dgm:t>
    </dgm:pt>
    <dgm:pt modelId="{F403F41F-F315-4204-831D-A8A4C2D43773}" type="parTrans" cxnId="{C3A2C2BE-BC30-401B-986A-DBBB41D6E20A}">
      <dgm:prSet/>
      <dgm:spPr/>
      <dgm:t>
        <a:bodyPr/>
        <a:lstStyle/>
        <a:p>
          <a:endParaRPr lang="en-US"/>
        </a:p>
      </dgm:t>
    </dgm:pt>
    <dgm:pt modelId="{9C92A2DA-16C2-438A-95E9-998C01D6743D}" type="sibTrans" cxnId="{C3A2C2BE-BC30-401B-986A-DBBB41D6E20A}">
      <dgm:prSet/>
      <dgm:spPr/>
      <dgm:t>
        <a:bodyPr/>
        <a:lstStyle/>
        <a:p>
          <a:endParaRPr lang="en-US"/>
        </a:p>
      </dgm:t>
    </dgm:pt>
    <dgm:pt modelId="{F2709B70-47BD-40C5-A95E-18846B84CCAC}" type="pres">
      <dgm:prSet presAssocID="{D6823E7C-7672-4166-97A2-1600A81AD5DE}" presName="hierChild1" presStyleCnt="0">
        <dgm:presLayoutVars>
          <dgm:chPref val="1"/>
          <dgm:dir/>
          <dgm:animOne val="branch"/>
          <dgm:animLvl val="lvl"/>
          <dgm:resizeHandles/>
        </dgm:presLayoutVars>
      </dgm:prSet>
      <dgm:spPr/>
    </dgm:pt>
    <dgm:pt modelId="{B0EC773D-61F8-4942-867E-1940E01F843F}" type="pres">
      <dgm:prSet presAssocID="{7D388AB0-70A4-4562-8889-DCEAD555D53B}" presName="hierRoot1" presStyleCnt="0"/>
      <dgm:spPr/>
    </dgm:pt>
    <dgm:pt modelId="{28CBFC33-FFE6-48F0-8715-A9713F268C43}" type="pres">
      <dgm:prSet presAssocID="{7D388AB0-70A4-4562-8889-DCEAD555D53B}" presName="composite" presStyleCnt="0"/>
      <dgm:spPr/>
    </dgm:pt>
    <dgm:pt modelId="{AC25417D-033C-4687-82EB-2821337BEAB8}" type="pres">
      <dgm:prSet presAssocID="{7D388AB0-70A4-4562-8889-DCEAD555D53B}" presName="background" presStyleLbl="node0" presStyleIdx="0" presStyleCnt="1"/>
      <dgm:spPr/>
    </dgm:pt>
    <dgm:pt modelId="{701B2240-B6ED-4D10-A0BE-66A7ADA0889E}" type="pres">
      <dgm:prSet presAssocID="{7D388AB0-70A4-4562-8889-DCEAD555D53B}" presName="text" presStyleLbl="fgAcc0" presStyleIdx="0" presStyleCnt="1" custScaleX="107495" custLinFactNeighborX="-34029" custLinFactNeighborY="-7223">
        <dgm:presLayoutVars>
          <dgm:chPref val="3"/>
        </dgm:presLayoutVars>
      </dgm:prSet>
      <dgm:spPr/>
    </dgm:pt>
    <dgm:pt modelId="{7D7F1007-C4B1-4C8D-A470-359FB6E4DB6E}" type="pres">
      <dgm:prSet presAssocID="{7D388AB0-70A4-4562-8889-DCEAD555D53B}" presName="hierChild2" presStyleCnt="0"/>
      <dgm:spPr/>
    </dgm:pt>
    <dgm:pt modelId="{DC59F33B-EE3F-46AB-AAFA-0036CC705679}" type="pres">
      <dgm:prSet presAssocID="{7F549364-C0EA-48D8-BF09-082CE492BACA}" presName="Name10" presStyleLbl="parChTrans1D2" presStyleIdx="0" presStyleCnt="2"/>
      <dgm:spPr/>
    </dgm:pt>
    <dgm:pt modelId="{8D37AF7D-8484-45E1-8512-0C018D07BC84}" type="pres">
      <dgm:prSet presAssocID="{5EE11B72-CBBF-484D-A805-1DC30001F2C4}" presName="hierRoot2" presStyleCnt="0"/>
      <dgm:spPr/>
    </dgm:pt>
    <dgm:pt modelId="{4F0EA57A-B611-44C7-9B35-2910E16ED770}" type="pres">
      <dgm:prSet presAssocID="{5EE11B72-CBBF-484D-A805-1DC30001F2C4}" presName="composite2" presStyleCnt="0"/>
      <dgm:spPr/>
    </dgm:pt>
    <dgm:pt modelId="{BB6CC209-83CF-4625-8EE0-E42A50C2896B}" type="pres">
      <dgm:prSet presAssocID="{5EE11B72-CBBF-484D-A805-1DC30001F2C4}" presName="background2" presStyleLbl="node2" presStyleIdx="0" presStyleCnt="2"/>
      <dgm:spPr/>
    </dgm:pt>
    <dgm:pt modelId="{F7228CB6-D7FB-4C85-82FF-1DD949333A79}" type="pres">
      <dgm:prSet presAssocID="{5EE11B72-CBBF-484D-A805-1DC30001F2C4}" presName="text2" presStyleLbl="fgAcc2" presStyleIdx="0" presStyleCnt="2" custLinFactNeighborX="-80525" custLinFactNeighborY="-2699">
        <dgm:presLayoutVars>
          <dgm:chPref val="3"/>
        </dgm:presLayoutVars>
      </dgm:prSet>
      <dgm:spPr/>
    </dgm:pt>
    <dgm:pt modelId="{30EEB188-9F8E-4CD8-A983-D0D843DA9E3A}" type="pres">
      <dgm:prSet presAssocID="{5EE11B72-CBBF-484D-A805-1DC30001F2C4}" presName="hierChild3" presStyleCnt="0"/>
      <dgm:spPr/>
    </dgm:pt>
    <dgm:pt modelId="{42B120FA-0DDA-487E-8462-2BD88D679F83}" type="pres">
      <dgm:prSet presAssocID="{18FC6CCD-FCDA-430F-8CC1-80DA99F448F3}" presName="Name17" presStyleLbl="parChTrans1D3" presStyleIdx="0" presStyleCnt="3"/>
      <dgm:spPr/>
    </dgm:pt>
    <dgm:pt modelId="{715F4CE5-3E41-42DA-A217-08C5D57ED64B}" type="pres">
      <dgm:prSet presAssocID="{EBDF9127-3426-4C4F-A8CD-BE716BF70804}" presName="hierRoot3" presStyleCnt="0"/>
      <dgm:spPr/>
    </dgm:pt>
    <dgm:pt modelId="{285FF659-5A62-49CC-93F9-36EC344B2480}" type="pres">
      <dgm:prSet presAssocID="{EBDF9127-3426-4C4F-A8CD-BE716BF70804}" presName="composite3" presStyleCnt="0"/>
      <dgm:spPr/>
    </dgm:pt>
    <dgm:pt modelId="{357D8748-B4D4-420A-AA8B-AF87A9DBA3E0}" type="pres">
      <dgm:prSet presAssocID="{EBDF9127-3426-4C4F-A8CD-BE716BF70804}" presName="background3" presStyleLbl="node3" presStyleIdx="0" presStyleCnt="3"/>
      <dgm:spPr/>
    </dgm:pt>
    <dgm:pt modelId="{10AFB1C1-1843-452C-A9A1-0AC2D1E77ECF}" type="pres">
      <dgm:prSet presAssocID="{EBDF9127-3426-4C4F-A8CD-BE716BF70804}" presName="text3" presStyleLbl="fgAcc3" presStyleIdx="0" presStyleCnt="3" custLinFactNeighborX="-55739" custLinFactNeighborY="20801">
        <dgm:presLayoutVars>
          <dgm:chPref val="3"/>
        </dgm:presLayoutVars>
      </dgm:prSet>
      <dgm:spPr/>
    </dgm:pt>
    <dgm:pt modelId="{45604DE0-1C21-44B3-B1C3-6DA1E972D358}" type="pres">
      <dgm:prSet presAssocID="{EBDF9127-3426-4C4F-A8CD-BE716BF70804}" presName="hierChild4" presStyleCnt="0"/>
      <dgm:spPr/>
    </dgm:pt>
    <dgm:pt modelId="{0A354FEF-B848-44D6-9592-F224A356FDC8}" type="pres">
      <dgm:prSet presAssocID="{5CE77590-AAD3-495E-AFE3-EEBFCB6CFA92}" presName="Name17" presStyleLbl="parChTrans1D3" presStyleIdx="1" presStyleCnt="3"/>
      <dgm:spPr/>
    </dgm:pt>
    <dgm:pt modelId="{011B3D1B-6746-47C9-9DAA-678C43A212F5}" type="pres">
      <dgm:prSet presAssocID="{E400C94B-7CDD-4E17-B46A-99293A2CDA98}" presName="hierRoot3" presStyleCnt="0"/>
      <dgm:spPr/>
    </dgm:pt>
    <dgm:pt modelId="{334795C7-1A18-43CB-9DC6-7FCC8879A191}" type="pres">
      <dgm:prSet presAssocID="{E400C94B-7CDD-4E17-B46A-99293A2CDA98}" presName="composite3" presStyleCnt="0"/>
      <dgm:spPr/>
    </dgm:pt>
    <dgm:pt modelId="{621C484D-2050-4993-90D0-9070C94C5E0A}" type="pres">
      <dgm:prSet presAssocID="{E400C94B-7CDD-4E17-B46A-99293A2CDA98}" presName="background3" presStyleLbl="node3" presStyleIdx="1" presStyleCnt="3"/>
      <dgm:spPr/>
    </dgm:pt>
    <dgm:pt modelId="{0E930DBE-2079-4FA4-A3E2-9E1C79F7C509}" type="pres">
      <dgm:prSet presAssocID="{E400C94B-7CDD-4E17-B46A-99293A2CDA98}" presName="text3" presStyleLbl="fgAcc3" presStyleIdx="1" presStyleCnt="3" custLinFactNeighborX="14926" custLinFactNeighborY="1884">
        <dgm:presLayoutVars>
          <dgm:chPref val="3"/>
        </dgm:presLayoutVars>
      </dgm:prSet>
      <dgm:spPr/>
    </dgm:pt>
    <dgm:pt modelId="{3474A759-A2B5-404D-AD41-0DCB4E800A32}" type="pres">
      <dgm:prSet presAssocID="{E400C94B-7CDD-4E17-B46A-99293A2CDA98}" presName="hierChild4" presStyleCnt="0"/>
      <dgm:spPr/>
    </dgm:pt>
    <dgm:pt modelId="{583B1DF4-5AD5-4BF5-959A-75D085CFA904}" type="pres">
      <dgm:prSet presAssocID="{4787D1CE-F61A-42A8-9AB4-35B4A1706937}" presName="Name10" presStyleLbl="parChTrans1D2" presStyleIdx="1" presStyleCnt="2"/>
      <dgm:spPr/>
    </dgm:pt>
    <dgm:pt modelId="{34B2437E-1391-4CBF-88B8-A8FF3C8DF4FD}" type="pres">
      <dgm:prSet presAssocID="{4EFA1CD7-002E-4D7A-8F7D-5FF7F266FB24}" presName="hierRoot2" presStyleCnt="0"/>
      <dgm:spPr/>
    </dgm:pt>
    <dgm:pt modelId="{E67F8F3A-14B3-40AD-8561-DBFC77BBA1B2}" type="pres">
      <dgm:prSet presAssocID="{4EFA1CD7-002E-4D7A-8F7D-5FF7F266FB24}" presName="composite2" presStyleCnt="0"/>
      <dgm:spPr/>
    </dgm:pt>
    <dgm:pt modelId="{7A1CDD38-C58A-4FB9-B2C3-75BA02A95858}" type="pres">
      <dgm:prSet presAssocID="{4EFA1CD7-002E-4D7A-8F7D-5FF7F266FB24}" presName="background2" presStyleLbl="node2" presStyleIdx="1" presStyleCnt="2"/>
      <dgm:spPr/>
    </dgm:pt>
    <dgm:pt modelId="{1373C1BD-B2F1-4E54-AC6B-25D6271EFF20}" type="pres">
      <dgm:prSet presAssocID="{4EFA1CD7-002E-4D7A-8F7D-5FF7F266FB24}" presName="text2" presStyleLbl="fgAcc2" presStyleIdx="1" presStyleCnt="2" custLinFactNeighborX="8652" custLinFactNeighborY="20">
        <dgm:presLayoutVars>
          <dgm:chPref val="3"/>
        </dgm:presLayoutVars>
      </dgm:prSet>
      <dgm:spPr/>
    </dgm:pt>
    <dgm:pt modelId="{5C88D9E0-916D-43D4-BED1-C98CE2D181D6}" type="pres">
      <dgm:prSet presAssocID="{4EFA1CD7-002E-4D7A-8F7D-5FF7F266FB24}" presName="hierChild3" presStyleCnt="0"/>
      <dgm:spPr/>
    </dgm:pt>
    <dgm:pt modelId="{66BDABC1-E79D-4841-9989-3212AB814BC3}" type="pres">
      <dgm:prSet presAssocID="{F403F41F-F315-4204-831D-A8A4C2D43773}" presName="Name17" presStyleLbl="parChTrans1D3" presStyleIdx="2" presStyleCnt="3"/>
      <dgm:spPr/>
    </dgm:pt>
    <dgm:pt modelId="{3C158AE1-080F-481B-AED9-4FDFA1A500C5}" type="pres">
      <dgm:prSet presAssocID="{5D2C222D-1256-41F8-89ED-F9297D4DD53B}" presName="hierRoot3" presStyleCnt="0"/>
      <dgm:spPr/>
    </dgm:pt>
    <dgm:pt modelId="{B7EF8086-F3EB-4CB1-A2DA-ACEF64BBBF78}" type="pres">
      <dgm:prSet presAssocID="{5D2C222D-1256-41F8-89ED-F9297D4DD53B}" presName="composite3" presStyleCnt="0"/>
      <dgm:spPr/>
    </dgm:pt>
    <dgm:pt modelId="{75DA3FDB-C69E-4DC7-8137-690E9F181BA5}" type="pres">
      <dgm:prSet presAssocID="{5D2C222D-1256-41F8-89ED-F9297D4DD53B}" presName="background3" presStyleLbl="node3" presStyleIdx="2" presStyleCnt="3"/>
      <dgm:spPr/>
    </dgm:pt>
    <dgm:pt modelId="{26826339-43B2-44AE-9643-BB49ECA9B44F}" type="pres">
      <dgm:prSet presAssocID="{5D2C222D-1256-41F8-89ED-F9297D4DD53B}" presName="text3" presStyleLbl="fgAcc3" presStyleIdx="2" presStyleCnt="3" custLinFactNeighborX="34394" custLinFactNeighborY="9309">
        <dgm:presLayoutVars>
          <dgm:chPref val="3"/>
        </dgm:presLayoutVars>
      </dgm:prSet>
      <dgm:spPr/>
    </dgm:pt>
    <dgm:pt modelId="{94A916A9-4821-487E-872A-D605727912E4}" type="pres">
      <dgm:prSet presAssocID="{5D2C222D-1256-41F8-89ED-F9297D4DD53B}" presName="hierChild4" presStyleCnt="0"/>
      <dgm:spPr/>
    </dgm:pt>
  </dgm:ptLst>
  <dgm:cxnLst>
    <dgm:cxn modelId="{C5401C0A-A204-4E8B-A842-11C99DF91ED7}" type="presOf" srcId="{4787D1CE-F61A-42A8-9AB4-35B4A1706937}" destId="{583B1DF4-5AD5-4BF5-959A-75D085CFA904}" srcOrd="0" destOrd="0" presId="urn:microsoft.com/office/officeart/2005/8/layout/hierarchy1"/>
    <dgm:cxn modelId="{052D800C-B003-4D23-B187-C9B34E1530C3}" type="presOf" srcId="{7F549364-C0EA-48D8-BF09-082CE492BACA}" destId="{DC59F33B-EE3F-46AB-AAFA-0036CC705679}" srcOrd="0" destOrd="0" presId="urn:microsoft.com/office/officeart/2005/8/layout/hierarchy1"/>
    <dgm:cxn modelId="{46DC2516-D396-4DBD-9150-920D0C4340BB}" srcId="{5EE11B72-CBBF-484D-A805-1DC30001F2C4}" destId="{EBDF9127-3426-4C4F-A8CD-BE716BF70804}" srcOrd="0" destOrd="0" parTransId="{18FC6CCD-FCDA-430F-8CC1-80DA99F448F3}" sibTransId="{C7F8733B-DB56-4990-BBD1-5D98E9F23436}"/>
    <dgm:cxn modelId="{930C3640-95A3-453D-9034-3B21366BE3A7}" type="presOf" srcId="{5CE77590-AAD3-495E-AFE3-EEBFCB6CFA92}" destId="{0A354FEF-B848-44D6-9592-F224A356FDC8}" srcOrd="0" destOrd="0" presId="urn:microsoft.com/office/officeart/2005/8/layout/hierarchy1"/>
    <dgm:cxn modelId="{B4C33344-82DA-495E-861C-C56943EBF6FB}" srcId="{7D388AB0-70A4-4562-8889-DCEAD555D53B}" destId="{4EFA1CD7-002E-4D7A-8F7D-5FF7F266FB24}" srcOrd="1" destOrd="0" parTransId="{4787D1CE-F61A-42A8-9AB4-35B4A1706937}" sibTransId="{09D61672-1BE2-4439-9B45-D696D1D1D576}"/>
    <dgm:cxn modelId="{47696646-011A-4691-9D93-C647E4C8DBE9}" type="presOf" srcId="{F403F41F-F315-4204-831D-A8A4C2D43773}" destId="{66BDABC1-E79D-4841-9989-3212AB814BC3}" srcOrd="0" destOrd="0" presId="urn:microsoft.com/office/officeart/2005/8/layout/hierarchy1"/>
    <dgm:cxn modelId="{B0E9816B-D61A-4DA5-B479-E3C7934519B5}" type="presOf" srcId="{7D388AB0-70A4-4562-8889-DCEAD555D53B}" destId="{701B2240-B6ED-4D10-A0BE-66A7ADA0889E}" srcOrd="0" destOrd="0" presId="urn:microsoft.com/office/officeart/2005/8/layout/hierarchy1"/>
    <dgm:cxn modelId="{408B5B7E-18F7-482B-9218-DC4C32673A66}" srcId="{7D388AB0-70A4-4562-8889-DCEAD555D53B}" destId="{5EE11B72-CBBF-484D-A805-1DC30001F2C4}" srcOrd="0" destOrd="0" parTransId="{7F549364-C0EA-48D8-BF09-082CE492BACA}" sibTransId="{9A3E26E0-73A4-4EED-AF7C-61A7F12F5D2B}"/>
    <dgm:cxn modelId="{882C0198-3254-472E-A1F4-FC310481930C}" type="presOf" srcId="{4EFA1CD7-002E-4D7A-8F7D-5FF7F266FB24}" destId="{1373C1BD-B2F1-4E54-AC6B-25D6271EFF20}" srcOrd="0" destOrd="0" presId="urn:microsoft.com/office/officeart/2005/8/layout/hierarchy1"/>
    <dgm:cxn modelId="{00767B9C-F1A0-4E1A-A3DD-80A178808143}" type="presOf" srcId="{EBDF9127-3426-4C4F-A8CD-BE716BF70804}" destId="{10AFB1C1-1843-452C-A9A1-0AC2D1E77ECF}" srcOrd="0" destOrd="0" presId="urn:microsoft.com/office/officeart/2005/8/layout/hierarchy1"/>
    <dgm:cxn modelId="{75F4CEA7-7A42-4FC9-BD7C-14E598A9EB38}" type="presOf" srcId="{E400C94B-7CDD-4E17-B46A-99293A2CDA98}" destId="{0E930DBE-2079-4FA4-A3E2-9E1C79F7C509}" srcOrd="0" destOrd="0" presId="urn:microsoft.com/office/officeart/2005/8/layout/hierarchy1"/>
    <dgm:cxn modelId="{7AAEA7A8-0E49-4790-9E48-BFF87B655848}" srcId="{5EE11B72-CBBF-484D-A805-1DC30001F2C4}" destId="{E400C94B-7CDD-4E17-B46A-99293A2CDA98}" srcOrd="1" destOrd="0" parTransId="{5CE77590-AAD3-495E-AFE3-EEBFCB6CFA92}" sibTransId="{D09F21DB-671E-4EE4-B89D-13D41A7B0963}"/>
    <dgm:cxn modelId="{BAB40CAA-3B9A-4B30-B119-2BF6941124CE}" type="presOf" srcId="{5EE11B72-CBBF-484D-A805-1DC30001F2C4}" destId="{F7228CB6-D7FB-4C85-82FF-1DD949333A79}" srcOrd="0" destOrd="0" presId="urn:microsoft.com/office/officeart/2005/8/layout/hierarchy1"/>
    <dgm:cxn modelId="{3B936FBE-D4E6-4B18-B322-78FB57697CF1}" type="presOf" srcId="{5D2C222D-1256-41F8-89ED-F9297D4DD53B}" destId="{26826339-43B2-44AE-9643-BB49ECA9B44F}" srcOrd="0" destOrd="0" presId="urn:microsoft.com/office/officeart/2005/8/layout/hierarchy1"/>
    <dgm:cxn modelId="{C3A2C2BE-BC30-401B-986A-DBBB41D6E20A}" srcId="{4EFA1CD7-002E-4D7A-8F7D-5FF7F266FB24}" destId="{5D2C222D-1256-41F8-89ED-F9297D4DD53B}" srcOrd="0" destOrd="0" parTransId="{F403F41F-F315-4204-831D-A8A4C2D43773}" sibTransId="{9C92A2DA-16C2-438A-95E9-998C01D6743D}"/>
    <dgm:cxn modelId="{18DF01C6-3348-4F27-9886-995D940D3971}" type="presOf" srcId="{D6823E7C-7672-4166-97A2-1600A81AD5DE}" destId="{F2709B70-47BD-40C5-A95E-18846B84CCAC}" srcOrd="0" destOrd="0" presId="urn:microsoft.com/office/officeart/2005/8/layout/hierarchy1"/>
    <dgm:cxn modelId="{35B275D4-88FE-4DA6-8C60-EE9718BAAD03}" type="presOf" srcId="{18FC6CCD-FCDA-430F-8CC1-80DA99F448F3}" destId="{42B120FA-0DDA-487E-8462-2BD88D679F83}" srcOrd="0" destOrd="0" presId="urn:microsoft.com/office/officeart/2005/8/layout/hierarchy1"/>
    <dgm:cxn modelId="{67B271F7-0DF7-4068-A427-8B56540BA898}" srcId="{D6823E7C-7672-4166-97A2-1600A81AD5DE}" destId="{7D388AB0-70A4-4562-8889-DCEAD555D53B}" srcOrd="0" destOrd="0" parTransId="{6BCFD7A3-224E-4425-9D0F-23F576FD2857}" sibTransId="{673F7664-ECD8-424F-8D4A-8DB940D0F138}"/>
    <dgm:cxn modelId="{61C6E8EB-9903-41CF-96BA-276843108BAE}" type="presParOf" srcId="{F2709B70-47BD-40C5-A95E-18846B84CCAC}" destId="{B0EC773D-61F8-4942-867E-1940E01F843F}" srcOrd="0" destOrd="0" presId="urn:microsoft.com/office/officeart/2005/8/layout/hierarchy1"/>
    <dgm:cxn modelId="{A4E6D66C-6B0F-4998-9B06-3FF12C0A2913}" type="presParOf" srcId="{B0EC773D-61F8-4942-867E-1940E01F843F}" destId="{28CBFC33-FFE6-48F0-8715-A9713F268C43}" srcOrd="0" destOrd="0" presId="urn:microsoft.com/office/officeart/2005/8/layout/hierarchy1"/>
    <dgm:cxn modelId="{79833383-D1C4-40B6-9343-AF64844FA093}" type="presParOf" srcId="{28CBFC33-FFE6-48F0-8715-A9713F268C43}" destId="{AC25417D-033C-4687-82EB-2821337BEAB8}" srcOrd="0" destOrd="0" presId="urn:microsoft.com/office/officeart/2005/8/layout/hierarchy1"/>
    <dgm:cxn modelId="{18D6BDF6-EFF0-4A74-9F51-006F59506391}" type="presParOf" srcId="{28CBFC33-FFE6-48F0-8715-A9713F268C43}" destId="{701B2240-B6ED-4D10-A0BE-66A7ADA0889E}" srcOrd="1" destOrd="0" presId="urn:microsoft.com/office/officeart/2005/8/layout/hierarchy1"/>
    <dgm:cxn modelId="{D94D73A0-E56A-4B77-B3F2-93DBA8F40CF0}" type="presParOf" srcId="{B0EC773D-61F8-4942-867E-1940E01F843F}" destId="{7D7F1007-C4B1-4C8D-A470-359FB6E4DB6E}" srcOrd="1" destOrd="0" presId="urn:microsoft.com/office/officeart/2005/8/layout/hierarchy1"/>
    <dgm:cxn modelId="{3F3E6319-19B5-4FA4-9FCD-0FEF40C2F9E0}" type="presParOf" srcId="{7D7F1007-C4B1-4C8D-A470-359FB6E4DB6E}" destId="{DC59F33B-EE3F-46AB-AAFA-0036CC705679}" srcOrd="0" destOrd="0" presId="urn:microsoft.com/office/officeart/2005/8/layout/hierarchy1"/>
    <dgm:cxn modelId="{8B223F32-7913-4EA7-B21D-02A88BC3FFC9}" type="presParOf" srcId="{7D7F1007-C4B1-4C8D-A470-359FB6E4DB6E}" destId="{8D37AF7D-8484-45E1-8512-0C018D07BC84}" srcOrd="1" destOrd="0" presId="urn:microsoft.com/office/officeart/2005/8/layout/hierarchy1"/>
    <dgm:cxn modelId="{DB0A885C-B605-4573-86D3-6BD0B63B02D6}" type="presParOf" srcId="{8D37AF7D-8484-45E1-8512-0C018D07BC84}" destId="{4F0EA57A-B611-44C7-9B35-2910E16ED770}" srcOrd="0" destOrd="0" presId="urn:microsoft.com/office/officeart/2005/8/layout/hierarchy1"/>
    <dgm:cxn modelId="{DB24A78A-9259-40FB-807F-99D6929188EF}" type="presParOf" srcId="{4F0EA57A-B611-44C7-9B35-2910E16ED770}" destId="{BB6CC209-83CF-4625-8EE0-E42A50C2896B}" srcOrd="0" destOrd="0" presId="urn:microsoft.com/office/officeart/2005/8/layout/hierarchy1"/>
    <dgm:cxn modelId="{FD25EFA4-C1BB-4D69-A22E-E8B15A08F978}" type="presParOf" srcId="{4F0EA57A-B611-44C7-9B35-2910E16ED770}" destId="{F7228CB6-D7FB-4C85-82FF-1DD949333A79}" srcOrd="1" destOrd="0" presId="urn:microsoft.com/office/officeart/2005/8/layout/hierarchy1"/>
    <dgm:cxn modelId="{71D6E67E-A280-4CC9-BF17-0EABC8C8A842}" type="presParOf" srcId="{8D37AF7D-8484-45E1-8512-0C018D07BC84}" destId="{30EEB188-9F8E-4CD8-A983-D0D843DA9E3A}" srcOrd="1" destOrd="0" presId="urn:microsoft.com/office/officeart/2005/8/layout/hierarchy1"/>
    <dgm:cxn modelId="{0FC88B6D-2784-49A9-B395-B84B7C653A95}" type="presParOf" srcId="{30EEB188-9F8E-4CD8-A983-D0D843DA9E3A}" destId="{42B120FA-0DDA-487E-8462-2BD88D679F83}" srcOrd="0" destOrd="0" presId="urn:microsoft.com/office/officeart/2005/8/layout/hierarchy1"/>
    <dgm:cxn modelId="{0C114094-1B0D-4C20-8CE3-94C63A105127}" type="presParOf" srcId="{30EEB188-9F8E-4CD8-A983-D0D843DA9E3A}" destId="{715F4CE5-3E41-42DA-A217-08C5D57ED64B}" srcOrd="1" destOrd="0" presId="urn:microsoft.com/office/officeart/2005/8/layout/hierarchy1"/>
    <dgm:cxn modelId="{B05EB549-BF79-41F8-896A-D003F4157F04}" type="presParOf" srcId="{715F4CE5-3E41-42DA-A217-08C5D57ED64B}" destId="{285FF659-5A62-49CC-93F9-36EC344B2480}" srcOrd="0" destOrd="0" presId="urn:microsoft.com/office/officeart/2005/8/layout/hierarchy1"/>
    <dgm:cxn modelId="{30211B44-9091-4923-B924-522A1414F313}" type="presParOf" srcId="{285FF659-5A62-49CC-93F9-36EC344B2480}" destId="{357D8748-B4D4-420A-AA8B-AF87A9DBA3E0}" srcOrd="0" destOrd="0" presId="urn:microsoft.com/office/officeart/2005/8/layout/hierarchy1"/>
    <dgm:cxn modelId="{03495208-591B-4BF4-BF9B-F8E8450166A1}" type="presParOf" srcId="{285FF659-5A62-49CC-93F9-36EC344B2480}" destId="{10AFB1C1-1843-452C-A9A1-0AC2D1E77ECF}" srcOrd="1" destOrd="0" presId="urn:microsoft.com/office/officeart/2005/8/layout/hierarchy1"/>
    <dgm:cxn modelId="{73D3371C-EF57-41DA-91D5-4A3E3708E87C}" type="presParOf" srcId="{715F4CE5-3E41-42DA-A217-08C5D57ED64B}" destId="{45604DE0-1C21-44B3-B1C3-6DA1E972D358}" srcOrd="1" destOrd="0" presId="urn:microsoft.com/office/officeart/2005/8/layout/hierarchy1"/>
    <dgm:cxn modelId="{2BA4C975-849E-47B7-A220-B31AB31D3E7B}" type="presParOf" srcId="{30EEB188-9F8E-4CD8-A983-D0D843DA9E3A}" destId="{0A354FEF-B848-44D6-9592-F224A356FDC8}" srcOrd="2" destOrd="0" presId="urn:microsoft.com/office/officeart/2005/8/layout/hierarchy1"/>
    <dgm:cxn modelId="{632845A4-DA38-4B50-8418-9541721BD4C4}" type="presParOf" srcId="{30EEB188-9F8E-4CD8-A983-D0D843DA9E3A}" destId="{011B3D1B-6746-47C9-9DAA-678C43A212F5}" srcOrd="3" destOrd="0" presId="urn:microsoft.com/office/officeart/2005/8/layout/hierarchy1"/>
    <dgm:cxn modelId="{10C3301B-9DD9-4395-AEA9-A91936095325}" type="presParOf" srcId="{011B3D1B-6746-47C9-9DAA-678C43A212F5}" destId="{334795C7-1A18-43CB-9DC6-7FCC8879A191}" srcOrd="0" destOrd="0" presId="urn:microsoft.com/office/officeart/2005/8/layout/hierarchy1"/>
    <dgm:cxn modelId="{30D6FAC3-6E33-4FD5-BED3-D0807F488617}" type="presParOf" srcId="{334795C7-1A18-43CB-9DC6-7FCC8879A191}" destId="{621C484D-2050-4993-90D0-9070C94C5E0A}" srcOrd="0" destOrd="0" presId="urn:microsoft.com/office/officeart/2005/8/layout/hierarchy1"/>
    <dgm:cxn modelId="{0AF4FB19-BBA4-48FD-AF09-62ED1563919A}" type="presParOf" srcId="{334795C7-1A18-43CB-9DC6-7FCC8879A191}" destId="{0E930DBE-2079-4FA4-A3E2-9E1C79F7C509}" srcOrd="1" destOrd="0" presId="urn:microsoft.com/office/officeart/2005/8/layout/hierarchy1"/>
    <dgm:cxn modelId="{914E5069-9844-4916-B02C-CC7AC5FE8D02}" type="presParOf" srcId="{011B3D1B-6746-47C9-9DAA-678C43A212F5}" destId="{3474A759-A2B5-404D-AD41-0DCB4E800A32}" srcOrd="1" destOrd="0" presId="urn:microsoft.com/office/officeart/2005/8/layout/hierarchy1"/>
    <dgm:cxn modelId="{3F633AD1-F631-4430-B967-8452EA653316}" type="presParOf" srcId="{7D7F1007-C4B1-4C8D-A470-359FB6E4DB6E}" destId="{583B1DF4-5AD5-4BF5-959A-75D085CFA904}" srcOrd="2" destOrd="0" presId="urn:microsoft.com/office/officeart/2005/8/layout/hierarchy1"/>
    <dgm:cxn modelId="{CB1EBF59-2E72-4425-84C2-9E2B201EBF1A}" type="presParOf" srcId="{7D7F1007-C4B1-4C8D-A470-359FB6E4DB6E}" destId="{34B2437E-1391-4CBF-88B8-A8FF3C8DF4FD}" srcOrd="3" destOrd="0" presId="urn:microsoft.com/office/officeart/2005/8/layout/hierarchy1"/>
    <dgm:cxn modelId="{AAE1A626-1B71-41CA-AF4A-CBCC296F190C}" type="presParOf" srcId="{34B2437E-1391-4CBF-88B8-A8FF3C8DF4FD}" destId="{E67F8F3A-14B3-40AD-8561-DBFC77BBA1B2}" srcOrd="0" destOrd="0" presId="urn:microsoft.com/office/officeart/2005/8/layout/hierarchy1"/>
    <dgm:cxn modelId="{0E6809FE-23EF-45B6-8C68-9F6D46B02746}" type="presParOf" srcId="{E67F8F3A-14B3-40AD-8561-DBFC77BBA1B2}" destId="{7A1CDD38-C58A-4FB9-B2C3-75BA02A95858}" srcOrd="0" destOrd="0" presId="urn:microsoft.com/office/officeart/2005/8/layout/hierarchy1"/>
    <dgm:cxn modelId="{4C93A23C-340A-4D96-9409-023C1512B515}" type="presParOf" srcId="{E67F8F3A-14B3-40AD-8561-DBFC77BBA1B2}" destId="{1373C1BD-B2F1-4E54-AC6B-25D6271EFF20}" srcOrd="1" destOrd="0" presId="urn:microsoft.com/office/officeart/2005/8/layout/hierarchy1"/>
    <dgm:cxn modelId="{F4A7B43B-C7AA-4D81-BAED-7ED66DA7B79E}" type="presParOf" srcId="{34B2437E-1391-4CBF-88B8-A8FF3C8DF4FD}" destId="{5C88D9E0-916D-43D4-BED1-C98CE2D181D6}" srcOrd="1" destOrd="0" presId="urn:microsoft.com/office/officeart/2005/8/layout/hierarchy1"/>
    <dgm:cxn modelId="{44984BCC-7781-4CDB-ABBF-C8AD4504E3F4}" type="presParOf" srcId="{5C88D9E0-916D-43D4-BED1-C98CE2D181D6}" destId="{66BDABC1-E79D-4841-9989-3212AB814BC3}" srcOrd="0" destOrd="0" presId="urn:microsoft.com/office/officeart/2005/8/layout/hierarchy1"/>
    <dgm:cxn modelId="{7CEADF2A-A10A-41F7-A91D-93FDB3089E10}" type="presParOf" srcId="{5C88D9E0-916D-43D4-BED1-C98CE2D181D6}" destId="{3C158AE1-080F-481B-AED9-4FDFA1A500C5}" srcOrd="1" destOrd="0" presId="urn:microsoft.com/office/officeart/2005/8/layout/hierarchy1"/>
    <dgm:cxn modelId="{8BA6BED6-A422-45FE-880C-23993B78017B}" type="presParOf" srcId="{3C158AE1-080F-481B-AED9-4FDFA1A500C5}" destId="{B7EF8086-F3EB-4CB1-A2DA-ACEF64BBBF78}" srcOrd="0" destOrd="0" presId="urn:microsoft.com/office/officeart/2005/8/layout/hierarchy1"/>
    <dgm:cxn modelId="{1F13CA69-013D-4660-9CAF-1BCEF8C3048D}" type="presParOf" srcId="{B7EF8086-F3EB-4CB1-A2DA-ACEF64BBBF78}" destId="{75DA3FDB-C69E-4DC7-8137-690E9F181BA5}" srcOrd="0" destOrd="0" presId="urn:microsoft.com/office/officeart/2005/8/layout/hierarchy1"/>
    <dgm:cxn modelId="{79ABA483-8DEA-4C8D-B24D-DA9D0E6569CD}" type="presParOf" srcId="{B7EF8086-F3EB-4CB1-A2DA-ACEF64BBBF78}" destId="{26826339-43B2-44AE-9643-BB49ECA9B44F}" srcOrd="1" destOrd="0" presId="urn:microsoft.com/office/officeart/2005/8/layout/hierarchy1"/>
    <dgm:cxn modelId="{F77C78BB-25BB-4A4F-A59C-64BA6B9E4DDD}" type="presParOf" srcId="{3C158AE1-080F-481B-AED9-4FDFA1A500C5}" destId="{94A916A9-4821-487E-872A-D605727912E4}"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31884C3-CCE8-4F32-823C-C5D8480A3198}">
      <dsp:nvSpPr>
        <dsp:cNvPr id="0" name=""/>
        <dsp:cNvSpPr/>
      </dsp:nvSpPr>
      <dsp:spPr>
        <a:xfrm>
          <a:off x="3324935" y="111297"/>
          <a:ext cx="1770842" cy="17708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a:t>Provides HUC12 watershed flow routing dynamics network</a:t>
          </a:r>
        </a:p>
      </dsp:txBody>
      <dsp:txXfrm>
        <a:off x="3324935" y="111297"/>
        <a:ext cx="1770842" cy="1770842"/>
      </dsp:txXfrm>
    </dsp:sp>
    <dsp:sp modelId="{C59F55B6-EDA3-4B54-B7DF-703C96BF0BD3}">
      <dsp:nvSpPr>
        <dsp:cNvPr id="0" name=""/>
        <dsp:cNvSpPr/>
      </dsp:nvSpPr>
      <dsp:spPr>
        <a:xfrm>
          <a:off x="205591" y="-296"/>
          <a:ext cx="5001780" cy="5001780"/>
        </a:xfrm>
        <a:prstGeom prst="circularArrow">
          <a:avLst>
            <a:gd name="adj1" fmla="val 6904"/>
            <a:gd name="adj2" fmla="val 465492"/>
            <a:gd name="adj3" fmla="val 548825"/>
            <a:gd name="adj4" fmla="val 20585683"/>
            <a:gd name="adj5" fmla="val 8054"/>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F02491D-D0FE-4C4B-AD99-0FFFCCE51A3C}">
      <dsp:nvSpPr>
        <dsp:cNvPr id="0" name=""/>
        <dsp:cNvSpPr/>
      </dsp:nvSpPr>
      <dsp:spPr>
        <a:xfrm>
          <a:off x="3324935" y="3119046"/>
          <a:ext cx="1770842" cy="17708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a:t>Flow dynamics are necessary to initialize model performance based on flow accumulations observed</a:t>
          </a:r>
        </a:p>
      </dsp:txBody>
      <dsp:txXfrm>
        <a:off x="3324935" y="3119046"/>
        <a:ext cx="1770842" cy="1770842"/>
      </dsp:txXfrm>
    </dsp:sp>
    <dsp:sp modelId="{7EF2EEC7-A0BE-4664-9210-076D880D3C01}">
      <dsp:nvSpPr>
        <dsp:cNvPr id="0" name=""/>
        <dsp:cNvSpPr/>
      </dsp:nvSpPr>
      <dsp:spPr>
        <a:xfrm>
          <a:off x="205591" y="-296"/>
          <a:ext cx="5001780" cy="5001780"/>
        </a:xfrm>
        <a:prstGeom prst="circularArrow">
          <a:avLst>
            <a:gd name="adj1" fmla="val 6904"/>
            <a:gd name="adj2" fmla="val 465492"/>
            <a:gd name="adj3" fmla="val 5948825"/>
            <a:gd name="adj4" fmla="val 4385683"/>
            <a:gd name="adj5" fmla="val 8054"/>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A4CA0F3-9685-43E0-9BE5-47EFA6FAAC20}">
      <dsp:nvSpPr>
        <dsp:cNvPr id="0" name=""/>
        <dsp:cNvSpPr/>
      </dsp:nvSpPr>
      <dsp:spPr>
        <a:xfrm>
          <a:off x="317185" y="3119046"/>
          <a:ext cx="1770842" cy="17708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a:t>Since continuous streamflow data is not available for long durations of time for every reach, HMS workflow assists in preprocessing data</a:t>
          </a:r>
        </a:p>
      </dsp:txBody>
      <dsp:txXfrm>
        <a:off x="317185" y="3119046"/>
        <a:ext cx="1770842" cy="1770842"/>
      </dsp:txXfrm>
    </dsp:sp>
    <dsp:sp modelId="{995F6021-C9E4-40D4-AABF-F330C91B880D}">
      <dsp:nvSpPr>
        <dsp:cNvPr id="0" name=""/>
        <dsp:cNvSpPr/>
      </dsp:nvSpPr>
      <dsp:spPr>
        <a:xfrm>
          <a:off x="205591" y="-296"/>
          <a:ext cx="5001780" cy="5001780"/>
        </a:xfrm>
        <a:prstGeom prst="circularArrow">
          <a:avLst>
            <a:gd name="adj1" fmla="val 6904"/>
            <a:gd name="adj2" fmla="val 465492"/>
            <a:gd name="adj3" fmla="val 11348825"/>
            <a:gd name="adj4" fmla="val 9785683"/>
            <a:gd name="adj5" fmla="val 8054"/>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C6450B6-5BE8-4FA7-9B53-EAF7F900C70B}">
      <dsp:nvSpPr>
        <dsp:cNvPr id="0" name=""/>
        <dsp:cNvSpPr/>
      </dsp:nvSpPr>
      <dsp:spPr>
        <a:xfrm>
          <a:off x="277430" y="111297"/>
          <a:ext cx="1850353" cy="17708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a:t>Provides HUC12s catchment </a:t>
          </a:r>
          <a:r>
            <a:rPr lang="en-US" sz="1500" b="0" i="0" kern="1200"/>
            <a:t>Common Identifier Code</a:t>
          </a:r>
          <a:r>
            <a:rPr lang="en-US" sz="1500" kern="1200"/>
            <a:t> (COMIDs) and choice between streamflow driver algorithms and acquisition period over REST API </a:t>
          </a:r>
        </a:p>
      </dsp:txBody>
      <dsp:txXfrm>
        <a:off x="277430" y="111297"/>
        <a:ext cx="1850353" cy="1770842"/>
      </dsp:txXfrm>
    </dsp:sp>
    <dsp:sp modelId="{4A7CE564-C9B8-434F-A1CA-81C9DFCAF13F}">
      <dsp:nvSpPr>
        <dsp:cNvPr id="0" name=""/>
        <dsp:cNvSpPr/>
      </dsp:nvSpPr>
      <dsp:spPr>
        <a:xfrm>
          <a:off x="205591" y="-296"/>
          <a:ext cx="5001780" cy="5001780"/>
        </a:xfrm>
        <a:prstGeom prst="circularArrow">
          <a:avLst>
            <a:gd name="adj1" fmla="val 6904"/>
            <a:gd name="adj2" fmla="val 465492"/>
            <a:gd name="adj3" fmla="val 16748825"/>
            <a:gd name="adj4" fmla="val 15252651"/>
            <a:gd name="adj5" fmla="val 8054"/>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21444D-ECB6-402E-A525-F819FB60AF33}">
      <dsp:nvSpPr>
        <dsp:cNvPr id="0" name=""/>
        <dsp:cNvSpPr/>
      </dsp:nvSpPr>
      <dsp:spPr>
        <a:xfrm rot="5400000">
          <a:off x="2709353" y="109642"/>
          <a:ext cx="1677615" cy="1459525"/>
        </a:xfrm>
        <a:prstGeom prst="hexagon">
          <a:avLst>
            <a:gd name="adj" fmla="val 25000"/>
            <a:gd name="vf" fmla="val 115470"/>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kern="1200"/>
            <a:t>Data </a:t>
          </a:r>
          <a:r>
            <a:rPr kumimoji="0" lang="en-US" sz="1400" b="1" i="0" u="none" strike="noStrike" kern="1200" cap="none" spc="0" normalizeH="0" baseline="0" noProof="0">
              <a:ln>
                <a:noFill/>
              </a:ln>
              <a:solidFill>
                <a:sysClr val="window" lastClr="FFFFFF"/>
              </a:solidFill>
              <a:effectLst/>
              <a:uLnTx/>
              <a:uFillTx/>
              <a:latin typeface="Calibri" panose="020F0502020204030204"/>
              <a:ea typeface="+mn-ea"/>
              <a:cs typeface="+mn-cs"/>
            </a:rPr>
            <a:t>Acquisition</a:t>
          </a:r>
          <a:endParaRPr lang="en-US" sz="1400" b="1" kern="1200"/>
        </a:p>
      </dsp:txBody>
      <dsp:txXfrm rot="-5400000">
        <a:off x="3045841" y="262025"/>
        <a:ext cx="1004639" cy="1154759"/>
      </dsp:txXfrm>
    </dsp:sp>
    <dsp:sp modelId="{51F7B33D-20CD-4023-AB17-EA49C57442CC}">
      <dsp:nvSpPr>
        <dsp:cNvPr id="0" name=""/>
        <dsp:cNvSpPr/>
      </dsp:nvSpPr>
      <dsp:spPr>
        <a:xfrm>
          <a:off x="4322213" y="336120"/>
          <a:ext cx="1872219" cy="1006569"/>
        </a:xfrm>
        <a:prstGeom prst="rect">
          <a:avLst/>
        </a:prstGeom>
        <a:noFill/>
        <a:ln>
          <a:noFill/>
        </a:ln>
        <a:effectLst/>
      </dsp:spPr>
      <dsp:style>
        <a:lnRef idx="0">
          <a:scrgbClr r="0" g="0" b="0"/>
        </a:lnRef>
        <a:fillRef idx="0">
          <a:scrgbClr r="0" g="0" b="0"/>
        </a:fillRef>
        <a:effectRef idx="0">
          <a:scrgbClr r="0" g="0" b="0"/>
        </a:effectRef>
        <a:fontRef idx="minor"/>
      </dsp:style>
    </dsp:sp>
    <dsp:sp modelId="{5B1141A6-23EE-415D-A5EA-29246E501556}">
      <dsp:nvSpPr>
        <dsp:cNvPr id="0" name=""/>
        <dsp:cNvSpPr/>
      </dsp:nvSpPr>
      <dsp:spPr>
        <a:xfrm rot="5400000">
          <a:off x="1133065" y="109642"/>
          <a:ext cx="1677615" cy="1459525"/>
        </a:xfrm>
        <a:prstGeom prst="hexagon">
          <a:avLst>
            <a:gd name="adj" fmla="val 25000"/>
            <a:gd name="vf" fmla="val 115470"/>
          </a:avLst>
        </a:prstGeom>
        <a:gradFill rotWithShape="0">
          <a:gsLst>
            <a:gs pos="0">
              <a:schemeClr val="accent5">
                <a:hueOff val="-1351709"/>
                <a:satOff val="-3484"/>
                <a:lumOff val="-2353"/>
                <a:alphaOff val="0"/>
                <a:satMod val="103000"/>
                <a:lumMod val="102000"/>
                <a:tint val="94000"/>
              </a:schemeClr>
            </a:gs>
            <a:gs pos="50000">
              <a:schemeClr val="accent5">
                <a:hueOff val="-1351709"/>
                <a:satOff val="-3484"/>
                <a:lumOff val="-2353"/>
                <a:alphaOff val="0"/>
                <a:satMod val="110000"/>
                <a:lumMod val="100000"/>
                <a:shade val="100000"/>
              </a:schemeClr>
            </a:gs>
            <a:gs pos="100000">
              <a:schemeClr val="accent5">
                <a:hueOff val="-1351709"/>
                <a:satOff val="-3484"/>
                <a:lumOff val="-2353"/>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rot="-5400000">
        <a:off x="1469553" y="262025"/>
        <a:ext cx="1004639" cy="1154759"/>
      </dsp:txXfrm>
    </dsp:sp>
    <dsp:sp modelId="{3AC2DF3F-F633-4368-8062-4DF19D2CA817}">
      <dsp:nvSpPr>
        <dsp:cNvPr id="0" name=""/>
        <dsp:cNvSpPr/>
      </dsp:nvSpPr>
      <dsp:spPr>
        <a:xfrm rot="5400000">
          <a:off x="1918189" y="1533602"/>
          <a:ext cx="1677615" cy="1459525"/>
        </a:xfrm>
        <a:prstGeom prst="hexagon">
          <a:avLst>
            <a:gd name="adj" fmla="val 25000"/>
            <a:gd name="vf" fmla="val 115470"/>
          </a:avLst>
        </a:prstGeom>
        <a:gradFill rotWithShape="0">
          <a:gsLst>
            <a:gs pos="0">
              <a:schemeClr val="accent5">
                <a:hueOff val="-2703417"/>
                <a:satOff val="-6968"/>
                <a:lumOff val="-4706"/>
                <a:alphaOff val="0"/>
                <a:satMod val="103000"/>
                <a:lumMod val="102000"/>
                <a:tint val="94000"/>
              </a:schemeClr>
            </a:gs>
            <a:gs pos="50000">
              <a:schemeClr val="accent5">
                <a:hueOff val="-2703417"/>
                <a:satOff val="-6968"/>
                <a:lumOff val="-4706"/>
                <a:alphaOff val="0"/>
                <a:satMod val="110000"/>
                <a:lumMod val="100000"/>
                <a:shade val="100000"/>
              </a:schemeClr>
            </a:gs>
            <a:gs pos="100000">
              <a:schemeClr val="accent5">
                <a:hueOff val="-2703417"/>
                <a:satOff val="-6968"/>
                <a:lumOff val="-4706"/>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endParaRPr lang="en-US" sz="1400" kern="1200"/>
        </a:p>
        <a:p>
          <a:pPr marL="0" lvl="0" indent="0" algn="ctr" defTabSz="622300">
            <a:lnSpc>
              <a:spcPct val="90000"/>
            </a:lnSpc>
            <a:spcBef>
              <a:spcPct val="0"/>
            </a:spcBef>
            <a:spcAft>
              <a:spcPct val="35000"/>
            </a:spcAft>
            <a:buNone/>
          </a:pPr>
          <a:r>
            <a:rPr lang="en-US" sz="1600" b="1" kern="1200"/>
            <a:t>Processing</a:t>
          </a:r>
        </a:p>
      </dsp:txBody>
      <dsp:txXfrm rot="-5400000">
        <a:off x="2254677" y="1685985"/>
        <a:ext cx="1004639" cy="1154759"/>
      </dsp:txXfrm>
    </dsp:sp>
    <dsp:sp modelId="{876154D3-78CF-44A2-83AE-837297C7365C}">
      <dsp:nvSpPr>
        <dsp:cNvPr id="0" name=""/>
        <dsp:cNvSpPr/>
      </dsp:nvSpPr>
      <dsp:spPr>
        <a:xfrm>
          <a:off x="155015" y="1760080"/>
          <a:ext cx="1811824" cy="1006569"/>
        </a:xfrm>
        <a:prstGeom prst="rect">
          <a:avLst/>
        </a:prstGeom>
        <a:noFill/>
        <a:ln>
          <a:noFill/>
        </a:ln>
        <a:effectLst/>
      </dsp:spPr>
      <dsp:style>
        <a:lnRef idx="0">
          <a:scrgbClr r="0" g="0" b="0"/>
        </a:lnRef>
        <a:fillRef idx="0">
          <a:scrgbClr r="0" g="0" b="0"/>
        </a:fillRef>
        <a:effectRef idx="0">
          <a:scrgbClr r="0" g="0" b="0"/>
        </a:effectRef>
        <a:fontRef idx="minor"/>
      </dsp:style>
    </dsp:sp>
    <dsp:sp modelId="{D77064B8-495C-4A0C-A76A-329745ED354E}">
      <dsp:nvSpPr>
        <dsp:cNvPr id="0" name=""/>
        <dsp:cNvSpPr/>
      </dsp:nvSpPr>
      <dsp:spPr>
        <a:xfrm rot="5400000">
          <a:off x="3494477" y="1533602"/>
          <a:ext cx="1677615" cy="1459525"/>
        </a:xfrm>
        <a:prstGeom prst="hexagon">
          <a:avLst>
            <a:gd name="adj" fmla="val 25000"/>
            <a:gd name="vf" fmla="val 115470"/>
          </a:avLst>
        </a:prstGeom>
        <a:gradFill rotWithShape="0">
          <a:gsLst>
            <a:gs pos="0">
              <a:schemeClr val="accent5">
                <a:hueOff val="-4055126"/>
                <a:satOff val="-10451"/>
                <a:lumOff val="-7059"/>
                <a:alphaOff val="0"/>
                <a:satMod val="103000"/>
                <a:lumMod val="102000"/>
                <a:tint val="94000"/>
              </a:schemeClr>
            </a:gs>
            <a:gs pos="50000">
              <a:schemeClr val="accent5">
                <a:hueOff val="-4055126"/>
                <a:satOff val="-10451"/>
                <a:lumOff val="-7059"/>
                <a:alphaOff val="0"/>
                <a:satMod val="110000"/>
                <a:lumMod val="100000"/>
                <a:shade val="100000"/>
              </a:schemeClr>
            </a:gs>
            <a:gs pos="100000">
              <a:schemeClr val="accent5">
                <a:hueOff val="-4055126"/>
                <a:satOff val="-10451"/>
                <a:lumOff val="-7059"/>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rot="-5400000">
        <a:off x="3830965" y="1685985"/>
        <a:ext cx="1004639" cy="1154759"/>
      </dsp:txXfrm>
    </dsp:sp>
    <dsp:sp modelId="{CBAF5EF2-AF6E-4620-9C84-8CA63BC29F9C}">
      <dsp:nvSpPr>
        <dsp:cNvPr id="0" name=""/>
        <dsp:cNvSpPr/>
      </dsp:nvSpPr>
      <dsp:spPr>
        <a:xfrm rot="5400000">
          <a:off x="2709353" y="2957562"/>
          <a:ext cx="1677615" cy="1459525"/>
        </a:xfrm>
        <a:prstGeom prst="hexagon">
          <a:avLst>
            <a:gd name="adj" fmla="val 25000"/>
            <a:gd name="vf" fmla="val 115470"/>
          </a:avLst>
        </a:prstGeom>
        <a:gradFill rotWithShape="0">
          <a:gsLst>
            <a:gs pos="0">
              <a:schemeClr val="accent5">
                <a:hueOff val="-5406834"/>
                <a:satOff val="-13935"/>
                <a:lumOff val="-9412"/>
                <a:alphaOff val="0"/>
                <a:satMod val="103000"/>
                <a:lumMod val="102000"/>
                <a:tint val="94000"/>
              </a:schemeClr>
            </a:gs>
            <a:gs pos="50000">
              <a:schemeClr val="accent5">
                <a:hueOff val="-5406834"/>
                <a:satOff val="-13935"/>
                <a:lumOff val="-9412"/>
                <a:alphaOff val="0"/>
                <a:satMod val="110000"/>
                <a:lumMod val="100000"/>
                <a:shade val="100000"/>
              </a:schemeClr>
            </a:gs>
            <a:gs pos="100000">
              <a:schemeClr val="accent5">
                <a:hueOff val="-5406834"/>
                <a:satOff val="-13935"/>
                <a:lumOff val="-9412"/>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1" kern="1200"/>
            <a:t>Derivation</a:t>
          </a:r>
        </a:p>
      </dsp:txBody>
      <dsp:txXfrm rot="-5400000">
        <a:off x="3045841" y="3109945"/>
        <a:ext cx="1004639" cy="1154759"/>
      </dsp:txXfrm>
    </dsp:sp>
    <dsp:sp modelId="{DCF8B6E1-FA3F-49B3-A5D8-7A4971D761DD}">
      <dsp:nvSpPr>
        <dsp:cNvPr id="0" name=""/>
        <dsp:cNvSpPr/>
      </dsp:nvSpPr>
      <dsp:spPr>
        <a:xfrm>
          <a:off x="4322213" y="3184040"/>
          <a:ext cx="1872219" cy="1006569"/>
        </a:xfrm>
        <a:prstGeom prst="rect">
          <a:avLst/>
        </a:prstGeom>
        <a:noFill/>
        <a:ln>
          <a:noFill/>
        </a:ln>
        <a:effectLst/>
      </dsp:spPr>
      <dsp:style>
        <a:lnRef idx="0">
          <a:scrgbClr r="0" g="0" b="0"/>
        </a:lnRef>
        <a:fillRef idx="0">
          <a:scrgbClr r="0" g="0" b="0"/>
        </a:fillRef>
        <a:effectRef idx="0">
          <a:scrgbClr r="0" g="0" b="0"/>
        </a:effectRef>
        <a:fontRef idx="minor"/>
      </dsp:style>
    </dsp:sp>
    <dsp:sp modelId="{AAFCEDB1-9DB6-4F98-9CF3-990E2D5DDF8B}">
      <dsp:nvSpPr>
        <dsp:cNvPr id="0" name=""/>
        <dsp:cNvSpPr/>
      </dsp:nvSpPr>
      <dsp:spPr>
        <a:xfrm rot="5400000">
          <a:off x="1133065" y="2957562"/>
          <a:ext cx="1677615" cy="1459525"/>
        </a:xfrm>
        <a:prstGeom prst="hexagon">
          <a:avLst>
            <a:gd name="adj" fmla="val 25000"/>
            <a:gd name="vf" fmla="val 115470"/>
          </a:avLst>
        </a:prstGeom>
        <a:gradFill rotWithShape="0">
          <a:gsLst>
            <a:gs pos="0">
              <a:schemeClr val="accent5">
                <a:hueOff val="-6758543"/>
                <a:satOff val="-17419"/>
                <a:lumOff val="-11765"/>
                <a:alphaOff val="0"/>
                <a:satMod val="103000"/>
                <a:lumMod val="102000"/>
                <a:tint val="94000"/>
              </a:schemeClr>
            </a:gs>
            <a:gs pos="50000">
              <a:schemeClr val="accent5">
                <a:hueOff val="-6758543"/>
                <a:satOff val="-17419"/>
                <a:lumOff val="-11765"/>
                <a:alphaOff val="0"/>
                <a:satMod val="110000"/>
                <a:lumMod val="100000"/>
                <a:shade val="100000"/>
              </a:schemeClr>
            </a:gs>
            <a:gs pos="100000">
              <a:schemeClr val="accent5">
                <a:hueOff val="-6758543"/>
                <a:satOff val="-17419"/>
                <a:lumOff val="-11765"/>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rot="-5400000">
        <a:off x="1469553" y="3109945"/>
        <a:ext cx="1004639" cy="115475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BDABC1-E79D-4841-9989-3212AB814BC3}">
      <dsp:nvSpPr>
        <dsp:cNvPr id="0" name=""/>
        <dsp:cNvSpPr/>
      </dsp:nvSpPr>
      <dsp:spPr>
        <a:xfrm>
          <a:off x="8192911" y="3416635"/>
          <a:ext cx="563068" cy="638139"/>
        </a:xfrm>
        <a:custGeom>
          <a:avLst/>
          <a:gdLst/>
          <a:ahLst/>
          <a:cxnLst/>
          <a:rect l="0" t="0" r="0" b="0"/>
          <a:pathLst>
            <a:path>
              <a:moveTo>
                <a:pt x="0" y="0"/>
              </a:moveTo>
              <a:lnTo>
                <a:pt x="0" y="435505"/>
              </a:lnTo>
              <a:lnTo>
                <a:pt x="563068" y="435505"/>
              </a:lnTo>
              <a:lnTo>
                <a:pt x="563068" y="63813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83B1DF4-5AD5-4BF5-959A-75D085CFA904}">
      <dsp:nvSpPr>
        <dsp:cNvPr id="0" name=""/>
        <dsp:cNvSpPr/>
      </dsp:nvSpPr>
      <dsp:spPr>
        <a:xfrm>
          <a:off x="5254252" y="1290906"/>
          <a:ext cx="2938659" cy="736758"/>
        </a:xfrm>
        <a:custGeom>
          <a:avLst/>
          <a:gdLst/>
          <a:ahLst/>
          <a:cxnLst/>
          <a:rect l="0" t="0" r="0" b="0"/>
          <a:pathLst>
            <a:path>
              <a:moveTo>
                <a:pt x="0" y="0"/>
              </a:moveTo>
              <a:lnTo>
                <a:pt x="0" y="534124"/>
              </a:lnTo>
              <a:lnTo>
                <a:pt x="2938659" y="534124"/>
              </a:lnTo>
              <a:lnTo>
                <a:pt x="2938659" y="736758"/>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A354FEF-B848-44D6-9592-F224A356FDC8}">
      <dsp:nvSpPr>
        <dsp:cNvPr id="0" name=""/>
        <dsp:cNvSpPr/>
      </dsp:nvSpPr>
      <dsp:spPr>
        <a:xfrm>
          <a:off x="2232145" y="3378869"/>
          <a:ext cx="3424568" cy="675905"/>
        </a:xfrm>
        <a:custGeom>
          <a:avLst/>
          <a:gdLst/>
          <a:ahLst/>
          <a:cxnLst/>
          <a:rect l="0" t="0" r="0" b="0"/>
          <a:pathLst>
            <a:path>
              <a:moveTo>
                <a:pt x="0" y="0"/>
              </a:moveTo>
              <a:lnTo>
                <a:pt x="0" y="473271"/>
              </a:lnTo>
              <a:lnTo>
                <a:pt x="3424568" y="473271"/>
              </a:lnTo>
              <a:lnTo>
                <a:pt x="3424568" y="67590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2B120FA-0DDA-487E-8462-2BD88D679F83}">
      <dsp:nvSpPr>
        <dsp:cNvPr id="0" name=""/>
        <dsp:cNvSpPr/>
      </dsp:nvSpPr>
      <dsp:spPr>
        <a:xfrm>
          <a:off x="1437586" y="3378869"/>
          <a:ext cx="794558" cy="675905"/>
        </a:xfrm>
        <a:custGeom>
          <a:avLst/>
          <a:gdLst/>
          <a:ahLst/>
          <a:cxnLst/>
          <a:rect l="0" t="0" r="0" b="0"/>
          <a:pathLst>
            <a:path>
              <a:moveTo>
                <a:pt x="794558" y="0"/>
              </a:moveTo>
              <a:lnTo>
                <a:pt x="794558" y="473271"/>
              </a:lnTo>
              <a:lnTo>
                <a:pt x="0" y="473271"/>
              </a:lnTo>
              <a:lnTo>
                <a:pt x="0" y="67590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C59F33B-EE3F-46AB-AAFA-0036CC705679}">
      <dsp:nvSpPr>
        <dsp:cNvPr id="0" name=""/>
        <dsp:cNvSpPr/>
      </dsp:nvSpPr>
      <dsp:spPr>
        <a:xfrm>
          <a:off x="2232145" y="1290906"/>
          <a:ext cx="3022107" cy="698992"/>
        </a:xfrm>
        <a:custGeom>
          <a:avLst/>
          <a:gdLst/>
          <a:ahLst/>
          <a:cxnLst/>
          <a:rect l="0" t="0" r="0" b="0"/>
          <a:pathLst>
            <a:path>
              <a:moveTo>
                <a:pt x="3022107" y="0"/>
              </a:moveTo>
              <a:lnTo>
                <a:pt x="3022107" y="496358"/>
              </a:lnTo>
              <a:lnTo>
                <a:pt x="0" y="496358"/>
              </a:lnTo>
              <a:lnTo>
                <a:pt x="0" y="69899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C25417D-033C-4687-82EB-2821337BEAB8}">
      <dsp:nvSpPr>
        <dsp:cNvPr id="0" name=""/>
        <dsp:cNvSpPr/>
      </dsp:nvSpPr>
      <dsp:spPr>
        <a:xfrm>
          <a:off x="4078603" y="-98063"/>
          <a:ext cx="2351296" cy="138897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01B2240-B6ED-4D10-A0BE-66A7ADA0889E}">
      <dsp:nvSpPr>
        <dsp:cNvPr id="0" name=""/>
        <dsp:cNvSpPr/>
      </dsp:nvSpPr>
      <dsp:spPr>
        <a:xfrm>
          <a:off x="4321643" y="132823"/>
          <a:ext cx="2351296" cy="138897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endParaRPr lang="en-US" sz="1200" kern="1200"/>
        </a:p>
        <a:p>
          <a:pPr marL="0" lvl="0" indent="0" algn="ctr" defTabSz="533400">
            <a:lnSpc>
              <a:spcPct val="90000"/>
            </a:lnSpc>
            <a:spcBef>
              <a:spcPct val="0"/>
            </a:spcBef>
            <a:spcAft>
              <a:spcPct val="35000"/>
            </a:spcAft>
            <a:buNone/>
          </a:pPr>
          <a:r>
            <a:rPr lang="en-US" sz="1400" b="1" kern="1200"/>
            <a:t>SYLVIA</a:t>
          </a:r>
        </a:p>
        <a:p>
          <a:pPr marL="0" lvl="0" indent="0" algn="ctr" defTabSz="533400">
            <a:lnSpc>
              <a:spcPct val="90000"/>
            </a:lnSpc>
            <a:spcBef>
              <a:spcPct val="0"/>
            </a:spcBef>
            <a:spcAft>
              <a:spcPct val="35000"/>
            </a:spcAft>
            <a:buNone/>
          </a:pPr>
          <a:r>
            <a:rPr lang="en-US" sz="1400" b="1" kern="1200"/>
            <a:t>V(1.0.1)</a:t>
          </a:r>
        </a:p>
        <a:p>
          <a:pPr marL="0" lvl="0" indent="0" algn="ctr" defTabSz="533400">
            <a:lnSpc>
              <a:spcPct val="90000"/>
            </a:lnSpc>
            <a:spcBef>
              <a:spcPct val="0"/>
            </a:spcBef>
            <a:spcAft>
              <a:spcPct val="35000"/>
            </a:spcAft>
            <a:buNone/>
          </a:pPr>
          <a:r>
            <a:rPr lang="en-US" sz="1400" b="0" kern="1200"/>
            <a:t>GNU </a:t>
          </a:r>
          <a:r>
            <a:rPr lang="en-US" sz="1400" b="0" kern="1200" err="1"/>
            <a:t>Fortan</a:t>
          </a:r>
          <a:r>
            <a:rPr lang="en-US" sz="1400" b="0" kern="1200"/>
            <a:t> 11.2.0</a:t>
          </a:r>
        </a:p>
        <a:p>
          <a:pPr marL="0" lvl="0" indent="0" algn="ctr" defTabSz="533400">
            <a:lnSpc>
              <a:spcPct val="90000"/>
            </a:lnSpc>
            <a:spcBef>
              <a:spcPct val="0"/>
            </a:spcBef>
            <a:spcAft>
              <a:spcPct val="35000"/>
            </a:spcAft>
            <a:buNone/>
          </a:pPr>
          <a:r>
            <a:rPr lang="en-US" sz="1400" b="0" kern="1200"/>
            <a:t>Simply Fortran IDE 3.24 </a:t>
          </a:r>
        </a:p>
        <a:p>
          <a:pPr marL="0" lvl="0" indent="0" algn="ctr" defTabSz="533400">
            <a:lnSpc>
              <a:spcPct val="90000"/>
            </a:lnSpc>
            <a:spcBef>
              <a:spcPct val="0"/>
            </a:spcBef>
            <a:spcAft>
              <a:spcPct val="35000"/>
            </a:spcAft>
            <a:buNone/>
          </a:pPr>
          <a:r>
            <a:rPr lang="en-US" sz="1400" b="0" kern="1200"/>
            <a:t>Build 3734</a:t>
          </a:r>
        </a:p>
        <a:p>
          <a:pPr marL="0" lvl="0" indent="0" algn="ctr" defTabSz="533400">
            <a:lnSpc>
              <a:spcPct val="90000"/>
            </a:lnSpc>
            <a:spcBef>
              <a:spcPct val="0"/>
            </a:spcBef>
            <a:spcAft>
              <a:spcPct val="35000"/>
            </a:spcAft>
            <a:buNone/>
          </a:pPr>
          <a:endParaRPr lang="en-US" sz="900" kern="1200"/>
        </a:p>
        <a:p>
          <a:pPr marL="0" lvl="0" indent="0" algn="ctr" defTabSz="533400">
            <a:lnSpc>
              <a:spcPct val="90000"/>
            </a:lnSpc>
            <a:spcBef>
              <a:spcPct val="0"/>
            </a:spcBef>
            <a:spcAft>
              <a:spcPct val="35000"/>
            </a:spcAft>
            <a:buNone/>
          </a:pPr>
          <a:endParaRPr lang="en-US" sz="900" kern="1200"/>
        </a:p>
      </dsp:txBody>
      <dsp:txXfrm>
        <a:off x="4362325" y="173505"/>
        <a:ext cx="2269932" cy="1307606"/>
      </dsp:txXfrm>
    </dsp:sp>
    <dsp:sp modelId="{BB6CC209-83CF-4625-8EE0-E42A50C2896B}">
      <dsp:nvSpPr>
        <dsp:cNvPr id="0" name=""/>
        <dsp:cNvSpPr/>
      </dsp:nvSpPr>
      <dsp:spPr>
        <a:xfrm>
          <a:off x="1138467" y="1989898"/>
          <a:ext cx="2187354" cy="138897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7228CB6-D7FB-4C85-82FF-1DD949333A79}">
      <dsp:nvSpPr>
        <dsp:cNvPr id="0" name=""/>
        <dsp:cNvSpPr/>
      </dsp:nvSpPr>
      <dsp:spPr>
        <a:xfrm>
          <a:off x="1381507" y="2220786"/>
          <a:ext cx="2187354" cy="138897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a:t>Main program</a:t>
          </a:r>
        </a:p>
        <a:p>
          <a:pPr marL="0" lvl="0" indent="0" algn="ctr" defTabSz="933450">
            <a:lnSpc>
              <a:spcPct val="90000"/>
            </a:lnSpc>
            <a:spcBef>
              <a:spcPct val="0"/>
            </a:spcBef>
            <a:spcAft>
              <a:spcPct val="35000"/>
            </a:spcAft>
            <a:buNone/>
          </a:pPr>
          <a:r>
            <a:rPr lang="en-US" sz="2100" kern="1200"/>
            <a:t>(.f08)</a:t>
          </a:r>
        </a:p>
      </dsp:txBody>
      <dsp:txXfrm>
        <a:off x="1422189" y="2261468"/>
        <a:ext cx="2105990" cy="1307606"/>
      </dsp:txXfrm>
    </dsp:sp>
    <dsp:sp modelId="{357D8748-B4D4-420A-AA8B-AF87A9DBA3E0}">
      <dsp:nvSpPr>
        <dsp:cNvPr id="0" name=""/>
        <dsp:cNvSpPr/>
      </dsp:nvSpPr>
      <dsp:spPr>
        <a:xfrm>
          <a:off x="343909" y="4054774"/>
          <a:ext cx="2187354" cy="138897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0AFB1C1-1843-452C-A9A1-0AC2D1E77ECF}">
      <dsp:nvSpPr>
        <dsp:cNvPr id="0" name=""/>
        <dsp:cNvSpPr/>
      </dsp:nvSpPr>
      <dsp:spPr>
        <a:xfrm>
          <a:off x="586948" y="4285661"/>
          <a:ext cx="2187354" cy="138897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a:t>15  Subroutines (.f95), </a:t>
          </a:r>
        </a:p>
        <a:p>
          <a:pPr marL="0" lvl="0" indent="0" algn="ctr" defTabSz="933450">
            <a:lnSpc>
              <a:spcPct val="90000"/>
            </a:lnSpc>
            <a:spcBef>
              <a:spcPct val="0"/>
            </a:spcBef>
            <a:spcAft>
              <a:spcPct val="35000"/>
            </a:spcAft>
            <a:buNone/>
          </a:pPr>
          <a:r>
            <a:rPr lang="en-US" sz="2100" kern="1200"/>
            <a:t>1 Module</a:t>
          </a:r>
        </a:p>
      </dsp:txBody>
      <dsp:txXfrm>
        <a:off x="627630" y="4326343"/>
        <a:ext cx="2105990" cy="1307606"/>
      </dsp:txXfrm>
    </dsp:sp>
    <dsp:sp modelId="{621C484D-2050-4993-90D0-9070C94C5E0A}">
      <dsp:nvSpPr>
        <dsp:cNvPr id="0" name=""/>
        <dsp:cNvSpPr/>
      </dsp:nvSpPr>
      <dsp:spPr>
        <a:xfrm>
          <a:off x="4563036" y="4054774"/>
          <a:ext cx="2187354" cy="138897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E930DBE-2079-4FA4-A3E2-9E1C79F7C509}">
      <dsp:nvSpPr>
        <dsp:cNvPr id="0" name=""/>
        <dsp:cNvSpPr/>
      </dsp:nvSpPr>
      <dsp:spPr>
        <a:xfrm>
          <a:off x="4806075" y="4285661"/>
          <a:ext cx="2187354" cy="138897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err="1"/>
            <a:t>Jupyter</a:t>
          </a:r>
          <a:r>
            <a:rPr lang="en-US" sz="2100" kern="1200"/>
            <a:t> Notebook Output Plotter</a:t>
          </a:r>
        </a:p>
        <a:p>
          <a:pPr marL="0" lvl="0" indent="0" algn="ctr" defTabSz="933450">
            <a:lnSpc>
              <a:spcPct val="90000"/>
            </a:lnSpc>
            <a:spcBef>
              <a:spcPct val="0"/>
            </a:spcBef>
            <a:spcAft>
              <a:spcPct val="35000"/>
            </a:spcAft>
            <a:buNone/>
          </a:pPr>
          <a:r>
            <a:rPr lang="en-US" sz="2100" kern="1200"/>
            <a:t>(Python 3.8.8)</a:t>
          </a:r>
        </a:p>
      </dsp:txBody>
      <dsp:txXfrm>
        <a:off x="4846757" y="4326343"/>
        <a:ext cx="2105990" cy="1307606"/>
      </dsp:txXfrm>
    </dsp:sp>
    <dsp:sp modelId="{7A1CDD38-C58A-4FB9-B2C3-75BA02A95858}">
      <dsp:nvSpPr>
        <dsp:cNvPr id="0" name=""/>
        <dsp:cNvSpPr/>
      </dsp:nvSpPr>
      <dsp:spPr>
        <a:xfrm>
          <a:off x="7099234" y="2027665"/>
          <a:ext cx="2187354" cy="138897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373C1BD-B2F1-4E54-AC6B-25D6271EFF20}">
      <dsp:nvSpPr>
        <dsp:cNvPr id="0" name=""/>
        <dsp:cNvSpPr/>
      </dsp:nvSpPr>
      <dsp:spPr>
        <a:xfrm>
          <a:off x="7342274" y="2258552"/>
          <a:ext cx="2187354" cy="138897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a:t>User Defined</a:t>
          </a:r>
        </a:p>
        <a:p>
          <a:pPr marL="0" lvl="0" indent="0" algn="ctr" defTabSz="933450">
            <a:lnSpc>
              <a:spcPct val="90000"/>
            </a:lnSpc>
            <a:spcBef>
              <a:spcPct val="0"/>
            </a:spcBef>
            <a:spcAft>
              <a:spcPct val="35000"/>
            </a:spcAft>
            <a:buNone/>
          </a:pPr>
          <a:r>
            <a:rPr lang="en-US" sz="2100" kern="1200"/>
            <a:t>Sediment/Water Characteristics</a:t>
          </a:r>
        </a:p>
      </dsp:txBody>
      <dsp:txXfrm>
        <a:off x="7382956" y="2299234"/>
        <a:ext cx="2105990" cy="1307606"/>
      </dsp:txXfrm>
    </dsp:sp>
    <dsp:sp modelId="{75DA3FDB-C69E-4DC7-8137-690E9F181BA5}">
      <dsp:nvSpPr>
        <dsp:cNvPr id="0" name=""/>
        <dsp:cNvSpPr/>
      </dsp:nvSpPr>
      <dsp:spPr>
        <a:xfrm>
          <a:off x="7662303" y="4054774"/>
          <a:ext cx="2187354" cy="138897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6826339-43B2-44AE-9643-BB49ECA9B44F}">
      <dsp:nvSpPr>
        <dsp:cNvPr id="0" name=""/>
        <dsp:cNvSpPr/>
      </dsp:nvSpPr>
      <dsp:spPr>
        <a:xfrm>
          <a:off x="7905342" y="4285661"/>
          <a:ext cx="2187354" cy="138897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err="1"/>
            <a:t>Jupyter</a:t>
          </a:r>
          <a:r>
            <a:rPr lang="en-US" sz="2100" kern="1200"/>
            <a:t> Notebook </a:t>
          </a:r>
        </a:p>
        <a:p>
          <a:pPr marL="0" lvl="0" indent="0" algn="ctr" defTabSz="933450">
            <a:lnSpc>
              <a:spcPct val="90000"/>
            </a:lnSpc>
            <a:spcBef>
              <a:spcPct val="0"/>
            </a:spcBef>
            <a:spcAft>
              <a:spcPct val="35000"/>
            </a:spcAft>
            <a:buNone/>
          </a:pPr>
          <a:r>
            <a:rPr lang="en-US" sz="2100" kern="1200"/>
            <a:t>HMS REST API</a:t>
          </a:r>
        </a:p>
        <a:p>
          <a:pPr marL="0" lvl="0" indent="0" algn="ctr" defTabSz="933450">
            <a:lnSpc>
              <a:spcPct val="90000"/>
            </a:lnSpc>
            <a:spcBef>
              <a:spcPct val="0"/>
            </a:spcBef>
            <a:spcAft>
              <a:spcPct val="35000"/>
            </a:spcAft>
            <a:buNone/>
          </a:pPr>
          <a:r>
            <a:rPr lang="en-US" sz="2100" kern="1200"/>
            <a:t>(Python 3.8.8) </a:t>
          </a:r>
        </a:p>
      </dsp:txBody>
      <dsp:txXfrm>
        <a:off x="7946024" y="4326343"/>
        <a:ext cx="2105990" cy="1307606"/>
      </dsp:txXfrm>
    </dsp:sp>
  </dsp:spTree>
</dsp:drawing>
</file>

<file path=ppt/diagrams/layout1.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2.xml><?xml version="1.0" encoding="utf-8"?>
<dgm:layoutDef xmlns:dgm="http://schemas.openxmlformats.org/drawingml/2006/diagram" xmlns:a="http://schemas.openxmlformats.org/drawingml/2006/main" uniqueId="urn:microsoft.com/office/officeart/2008/layout/AlternatingHexagons">
  <dgm:title val=""/>
  <dgm:desc val=""/>
  <dgm:catLst>
    <dgm:cat type="list" pri="1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alg type="lin">
      <dgm:param type="linDir" val="fromT"/>
    </dgm:alg>
    <dgm:shape xmlns:r="http://schemas.openxmlformats.org/officeDocument/2006/relationships" r:blip="">
      <dgm:adjLst/>
    </dgm:shape>
    <dgm:constrLst>
      <dgm:constr type="primFontSz" for="des" forName="Parent1" val="65"/>
      <dgm:constr type="primFontSz" for="des" forName="Childtext1" refType="primFontSz" refFor="des" refForName="Parent1" op="lte"/>
      <dgm:constr type="w" for="ch" forName="composite" refType="w"/>
      <dgm:constr type="h" for="ch" forName="composite" refType="h"/>
      <dgm:constr type="h" for="ch" forName="spaceBetweenRectangles" refType="w" refFor="ch" refForName="composite" fact="-0.042"/>
      <dgm:constr type="sp" refType="h" refFor="ch" refForName="composite" op="equ" fact="0.1"/>
    </dgm:constrLst>
    <dgm:forEach name="nodesForEach" axis="ch" ptType="node">
      <dgm:layoutNode name="composite">
        <dgm:alg type="composite">
          <dgm:param type="ar" val="3.6"/>
        </dgm:alg>
        <dgm:shape xmlns:r="http://schemas.openxmlformats.org/officeDocument/2006/relationships" r:blip="">
          <dgm:adjLst/>
        </dgm:shape>
        <dgm:choose name="Name1">
          <dgm:if name="Name2" func="var" arg="dir" op="equ" val="norm">
            <dgm:choose name="Name3">
              <dgm:if name="Name4" axis="self" ptType="node" func="posOdd" op="equ" val="1">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dgm:constr type="h" for="ch" forName="BalanceSpacing" refType="h" fact="0.1"/>
                  <dgm:constr type="l" for="ch" forName="BalanceSpacing1" refType="w" fact="0.69"/>
                  <dgm:constr type="t" for="ch" forName="BalanceSpacing1" refType="h" fact="0.2"/>
                  <dgm:constr type="w" for="ch" forName="BalanceSpacing1" refType="w" fact="0.31"/>
                  <dgm:constr type="h" for="ch" forName="BalanceSpacing1" refType="h" fact="0.6"/>
                </dgm:constrLst>
              </dgm:if>
              <dgm:else name="Name5">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 type="l" for="ch" forName="BalanceSpacing1" refType="w" fact="0"/>
                  <dgm:constr type="t" for="ch" forName="BalanceSpacing1" refType="h" fact="0.2"/>
                  <dgm:constr type="w" for="ch" forName="BalanceSpacing1" refType="w" fact="0.3"/>
                  <dgm:constr type="h" for="ch" forName="BalanceSpacing1" refType="h" fact="0.6"/>
                </dgm:constrLst>
              </dgm:else>
            </dgm:choose>
          </dgm:if>
          <dgm:else name="Name6">
            <dgm:choose name="Name7">
              <dgm:if name="Name8" axis="self" ptType="node" func="posOdd" op="equ" val="1">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Lst>
              </dgm:if>
              <dgm:else name="Name9">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fact="0.18"/>
                  <dgm:constr type="h" for="ch" forName="BalanceSpacing" refType="h"/>
                </dgm:constrLst>
              </dgm:else>
            </dgm:choose>
          </dgm:else>
        </dgm:choose>
        <dgm:layoutNode name="Parent1" styleLbl="node1">
          <dgm:varLst>
            <dgm:chMax val="1"/>
            <dgm:chPref val="1"/>
            <dgm:bulletEnabled val="1"/>
          </dgm:varLst>
          <dgm:alg type="tx"/>
          <dgm:shape xmlns:r="http://schemas.openxmlformats.org/officeDocument/2006/relationships" rot="90" type="hexagon" r:blip="">
            <dgm:adjLst>
              <dgm:adj idx="1" val="0.25"/>
              <dgm:adj idx="2" val="1.154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hildtext1" styleLbl="revTx">
          <dgm:varLst>
            <dgm:chMax val="0"/>
            <dgm:chPref val="0"/>
            <dgm:bulletEnabled val="1"/>
          </dgm:varLst>
          <dgm:choose name="Name10">
            <dgm:if name="Name11" func="var" arg="dir" op="equ" val="norm">
              <dgm:choose name="Name12">
                <dgm:if name="Name13" axis="self" ptType="node" func="posOdd" op="equ" val="1">
                  <dgm:alg type="tx">
                    <dgm:param type="parTxLTRAlign" val="l"/>
                  </dgm:alg>
                </dgm:if>
                <dgm:else name="Name14">
                  <dgm:alg type="tx">
                    <dgm:param type="parTxLTRAlign" val="r"/>
                  </dgm:alg>
                </dgm:else>
              </dgm:choose>
            </dgm:if>
            <dgm:else name="Name15">
              <dgm:choose name="Name16">
                <dgm:if name="Name17" axis="self" ptType="node" func="posOdd" op="equ" val="1">
                  <dgm:alg type="tx">
                    <dgm:param type="parTxLTRAlign" val="r"/>
                  </dgm:alg>
                </dgm:if>
                <dgm:else name="Name18">
                  <dgm:alg type="tx">
                    <dgm:param type="parTxLTRAlign" val="l"/>
                  </dgm:alg>
                </dgm:else>
              </dgm:choose>
            </dgm:else>
          </dgm:choose>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BalanceSpacing">
          <dgm:alg type="sp"/>
          <dgm:shape xmlns:r="http://schemas.openxmlformats.org/officeDocument/2006/relationships" r:blip="">
            <dgm:adjLst/>
          </dgm:shape>
        </dgm:layoutNode>
        <dgm:layoutNode name="BalanceSpacing1">
          <dgm:alg type="sp"/>
          <dgm:shape xmlns:r="http://schemas.openxmlformats.org/officeDocument/2006/relationships" r:blip="">
            <dgm:adjLst/>
          </dgm:shape>
        </dgm:layoutNode>
        <dgm:forEach name="Name19" axis="followSib" ptType="sibTrans" hideLastTrans="0" cnt="1">
          <dgm:layoutNode name="Accent1Text" styleLbl="node1">
            <dgm:alg type="tx"/>
            <dgm:shape xmlns:r="http://schemas.openxmlformats.org/officeDocument/2006/relationships" rot="90" type="hexagon" r:blip="">
              <dgm:adjLst>
                <dgm:adj idx="1" val="0.25"/>
                <dgm:adj idx="2" val="1.1547"/>
              </dgm:adjLst>
            </dgm:shape>
            <dgm:presOf axis="self" ptType="sibTrans"/>
            <dgm:constrLst>
              <dgm:constr type="lMarg"/>
              <dgm:constr type="rMarg"/>
              <dgm:constr type="tMarg"/>
              <dgm:constr type="bMarg"/>
            </dgm:constrLst>
            <dgm:ruleLst>
              <dgm:rule type="primFontSz" val="5" fact="NaN" max="NaN"/>
            </dgm:ruleLst>
          </dgm:layoutNode>
        </dgm:forEach>
      </dgm:layoutNode>
      <dgm:forEach name="Name2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38ECEBF-EDEF-40AA-8B5A-960D7EE03E2C}" type="datetimeFigureOut">
              <a:rPr lang="en-US" smtClean="0"/>
              <a:t>6/23/2022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4C4C2FA-A2CC-4C03-9CAD-3665DB2DF91A}" type="slidenum">
              <a:rPr lang="en-US" smtClean="0"/>
              <a:t>‹#›</a:t>
            </a:fld>
            <a:endParaRPr lang="en-US"/>
          </a:p>
        </p:txBody>
      </p:sp>
    </p:spTree>
    <p:extLst>
      <p:ext uri="{BB962C8B-B14F-4D97-AF65-F5344CB8AC3E}">
        <p14:creationId xmlns:p14="http://schemas.microsoft.com/office/powerpoint/2010/main" val="15372891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https://www.fondriest.com/environmental-measurements/parameters/hydrology/sediment-transport-deposition/ </a:t>
            </a:r>
            <a:r>
              <a:rPr lang="en-US">
                <a:sym typeface="Wingdings" panose="05000000000000000000" pitchFamily="2" charset="2"/>
              </a:rPr>
              <a:t> picture</a:t>
            </a:r>
            <a:endParaRPr lang="en-US"/>
          </a:p>
          <a:p>
            <a:endParaRPr lang="en-US"/>
          </a:p>
        </p:txBody>
      </p:sp>
      <p:sp>
        <p:nvSpPr>
          <p:cNvPr id="4" name="Slide Number Placeholder 3"/>
          <p:cNvSpPr>
            <a:spLocks noGrp="1"/>
          </p:cNvSpPr>
          <p:nvPr>
            <p:ph type="sldNum" sz="quarter" idx="5"/>
          </p:nvPr>
        </p:nvSpPr>
        <p:spPr/>
        <p:txBody>
          <a:bodyPr/>
          <a:lstStyle/>
          <a:p>
            <a:fld id="{04C4C2FA-A2CC-4C03-9CAD-3665DB2DF91A}" type="slidenum">
              <a:rPr lang="en-US" smtClean="0"/>
              <a:t>1</a:t>
            </a:fld>
            <a:endParaRPr lang="en-US"/>
          </a:p>
        </p:txBody>
      </p:sp>
    </p:spTree>
    <p:extLst>
      <p:ext uri="{BB962C8B-B14F-4D97-AF65-F5344CB8AC3E}">
        <p14:creationId xmlns:p14="http://schemas.microsoft.com/office/powerpoint/2010/main" val="31014607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4C4C2FA-A2CC-4C03-9CAD-3665DB2DF91A}" type="slidenum">
              <a:rPr lang="en-US" smtClean="0"/>
              <a:t>8</a:t>
            </a:fld>
            <a:endParaRPr lang="en-US"/>
          </a:p>
        </p:txBody>
      </p:sp>
    </p:spTree>
    <p:extLst>
      <p:ext uri="{BB962C8B-B14F-4D97-AF65-F5344CB8AC3E}">
        <p14:creationId xmlns:p14="http://schemas.microsoft.com/office/powerpoint/2010/main" val="16884824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Developing Short-Scale Demo Time frame in relation to the presentation. May omit and just place images from results. Demo will be based off Technical documentation </a:t>
            </a:r>
            <a:r>
              <a:rPr lang="en-US" err="1"/>
              <a:t>jupyter</a:t>
            </a:r>
            <a:r>
              <a:rPr lang="en-US"/>
              <a:t> notebook with data viewer. Will reflect Briar Creek case study</a:t>
            </a:r>
          </a:p>
        </p:txBody>
      </p:sp>
      <p:sp>
        <p:nvSpPr>
          <p:cNvPr id="4" name="Slide Number Placeholder 3"/>
          <p:cNvSpPr>
            <a:spLocks noGrp="1"/>
          </p:cNvSpPr>
          <p:nvPr>
            <p:ph type="sldNum" sz="quarter" idx="5"/>
          </p:nvPr>
        </p:nvSpPr>
        <p:spPr/>
        <p:txBody>
          <a:bodyPr/>
          <a:lstStyle/>
          <a:p>
            <a:fld id="{04C4C2FA-A2CC-4C03-9CAD-3665DB2DF91A}" type="slidenum">
              <a:rPr lang="en-US" smtClean="0"/>
              <a:t>9</a:t>
            </a:fld>
            <a:endParaRPr lang="en-US"/>
          </a:p>
        </p:txBody>
      </p:sp>
    </p:spTree>
    <p:extLst>
      <p:ext uri="{BB962C8B-B14F-4D97-AF65-F5344CB8AC3E}">
        <p14:creationId xmlns:p14="http://schemas.microsoft.com/office/powerpoint/2010/main" val="18224134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can utilize two different schemas for file data retrieval 1) sequential aggregated by 1-day sort stream velocities with sequential </a:t>
            </a:r>
            <a:r>
              <a:rPr lang="en-US" err="1"/>
              <a:t>comid</a:t>
            </a:r>
            <a:r>
              <a:rPr lang="en-US"/>
              <a:t> network and full stream length 2) sequential daily aggregates of 1 </a:t>
            </a:r>
            <a:r>
              <a:rPr lang="en-US" err="1"/>
              <a:t>comid</a:t>
            </a:r>
            <a:r>
              <a:rPr lang="en-US"/>
              <a:t>  which are portioned into equal sections summing the total length when  = (stream length/# of records) in this Case it was 31 records</a:t>
            </a:r>
          </a:p>
        </p:txBody>
      </p:sp>
      <p:sp>
        <p:nvSpPr>
          <p:cNvPr id="4" name="Slide Number Placeholder 3"/>
          <p:cNvSpPr>
            <a:spLocks noGrp="1"/>
          </p:cNvSpPr>
          <p:nvPr>
            <p:ph type="sldNum" sz="quarter" idx="5"/>
          </p:nvPr>
        </p:nvSpPr>
        <p:spPr/>
        <p:txBody>
          <a:bodyPr/>
          <a:lstStyle/>
          <a:p>
            <a:fld id="{04C4C2FA-A2CC-4C03-9CAD-3665DB2DF91A}" type="slidenum">
              <a:rPr lang="en-US" smtClean="0"/>
              <a:t>12</a:t>
            </a:fld>
            <a:endParaRPr lang="en-US"/>
          </a:p>
        </p:txBody>
      </p:sp>
    </p:spTree>
    <p:extLst>
      <p:ext uri="{BB962C8B-B14F-4D97-AF65-F5344CB8AC3E}">
        <p14:creationId xmlns:p14="http://schemas.microsoft.com/office/powerpoint/2010/main" val="40735966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Inner Outer j &amp; k loops</a:t>
            </a:r>
          </a:p>
        </p:txBody>
      </p:sp>
      <p:sp>
        <p:nvSpPr>
          <p:cNvPr id="4" name="Slide Number Placeholder 3"/>
          <p:cNvSpPr>
            <a:spLocks noGrp="1"/>
          </p:cNvSpPr>
          <p:nvPr>
            <p:ph type="sldNum" sz="quarter" idx="5"/>
          </p:nvPr>
        </p:nvSpPr>
        <p:spPr/>
        <p:txBody>
          <a:bodyPr/>
          <a:lstStyle/>
          <a:p>
            <a:fld id="{04C4C2FA-A2CC-4C03-9CAD-3665DB2DF91A}" type="slidenum">
              <a:rPr lang="en-US" smtClean="0"/>
              <a:t>14</a:t>
            </a:fld>
            <a:endParaRPr lang="en-US"/>
          </a:p>
        </p:txBody>
      </p:sp>
    </p:spTree>
    <p:extLst>
      <p:ext uri="{BB962C8B-B14F-4D97-AF65-F5344CB8AC3E}">
        <p14:creationId xmlns:p14="http://schemas.microsoft.com/office/powerpoint/2010/main" val="4915431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http://thebritishgeographer.weebly.com/river-processes.html</a:t>
            </a:r>
          </a:p>
        </p:txBody>
      </p:sp>
      <p:sp>
        <p:nvSpPr>
          <p:cNvPr id="4" name="Slide Number Placeholder 3"/>
          <p:cNvSpPr>
            <a:spLocks noGrp="1"/>
          </p:cNvSpPr>
          <p:nvPr>
            <p:ph type="sldNum" sz="quarter" idx="5"/>
          </p:nvPr>
        </p:nvSpPr>
        <p:spPr/>
        <p:txBody>
          <a:bodyPr/>
          <a:lstStyle/>
          <a:p>
            <a:fld id="{04C4C2FA-A2CC-4C03-9CAD-3665DB2DF91A}" type="slidenum">
              <a:rPr lang="en-US" smtClean="0"/>
              <a:t>15</a:t>
            </a:fld>
            <a:endParaRPr lang="en-US"/>
          </a:p>
        </p:txBody>
      </p:sp>
    </p:spTree>
    <p:extLst>
      <p:ext uri="{BB962C8B-B14F-4D97-AF65-F5344CB8AC3E}">
        <p14:creationId xmlns:p14="http://schemas.microsoft.com/office/powerpoint/2010/main" val="4781126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https://www.fondriest.com/environmental-measurements/parameters/hydrology/sediment-transport-deposition/ </a:t>
            </a:r>
            <a:r>
              <a:rPr lang="en-US">
                <a:sym typeface="Wingdings" panose="05000000000000000000" pitchFamily="2" charset="2"/>
              </a:rPr>
              <a:t> picture</a:t>
            </a:r>
            <a:endParaRPr lang="en-US"/>
          </a:p>
        </p:txBody>
      </p:sp>
      <p:sp>
        <p:nvSpPr>
          <p:cNvPr id="4" name="Slide Number Placeholder 3"/>
          <p:cNvSpPr>
            <a:spLocks noGrp="1"/>
          </p:cNvSpPr>
          <p:nvPr>
            <p:ph type="sldNum" sz="quarter" idx="5"/>
          </p:nvPr>
        </p:nvSpPr>
        <p:spPr/>
        <p:txBody>
          <a:bodyPr/>
          <a:lstStyle/>
          <a:p>
            <a:fld id="{04C4C2FA-A2CC-4C03-9CAD-3665DB2DF91A}" type="slidenum">
              <a:rPr lang="en-US" smtClean="0"/>
              <a:t>19</a:t>
            </a:fld>
            <a:endParaRPr lang="en-US"/>
          </a:p>
        </p:txBody>
      </p:sp>
    </p:spTree>
    <p:extLst>
      <p:ext uri="{BB962C8B-B14F-4D97-AF65-F5344CB8AC3E}">
        <p14:creationId xmlns:p14="http://schemas.microsoft.com/office/powerpoint/2010/main" val="38314756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B702D3-92E5-4CAF-9B3F-4EB38B112FB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940E89C-22A6-498F-AC97-1D38A836E19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54C3C51-4C20-4AE8-A031-1CB4F65C79B7}"/>
              </a:ext>
            </a:extLst>
          </p:cNvPr>
          <p:cNvSpPr>
            <a:spLocks noGrp="1"/>
          </p:cNvSpPr>
          <p:nvPr>
            <p:ph type="dt" sz="half" idx="10"/>
          </p:nvPr>
        </p:nvSpPr>
        <p:spPr/>
        <p:txBody>
          <a:bodyPr/>
          <a:lstStyle/>
          <a:p>
            <a:fld id="{0FD8FCF1-447F-4618-92B3-B0C07AC1449A}" type="datetimeFigureOut">
              <a:rPr lang="en-US" smtClean="0"/>
              <a:t>6/23/2022</a:t>
            </a:fld>
            <a:endParaRPr lang="en-US"/>
          </a:p>
        </p:txBody>
      </p:sp>
      <p:sp>
        <p:nvSpPr>
          <p:cNvPr id="5" name="Footer Placeholder 4">
            <a:extLst>
              <a:ext uri="{FF2B5EF4-FFF2-40B4-BE49-F238E27FC236}">
                <a16:creationId xmlns:a16="http://schemas.microsoft.com/office/drawing/2014/main" id="{98287CC7-50F8-4941-9838-DC678D83494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0604246-7087-42BA-8081-2BEABAFED4F8}"/>
              </a:ext>
            </a:extLst>
          </p:cNvPr>
          <p:cNvSpPr>
            <a:spLocks noGrp="1"/>
          </p:cNvSpPr>
          <p:nvPr>
            <p:ph type="sldNum" sz="quarter" idx="12"/>
          </p:nvPr>
        </p:nvSpPr>
        <p:spPr/>
        <p:txBody>
          <a:bodyPr/>
          <a:lstStyle/>
          <a:p>
            <a:fld id="{BA24F956-511E-41BA-AE78-B35757A6621A}" type="slidenum">
              <a:rPr lang="en-US" smtClean="0"/>
              <a:t>‹#›</a:t>
            </a:fld>
            <a:endParaRPr lang="en-US"/>
          </a:p>
        </p:txBody>
      </p:sp>
    </p:spTree>
    <p:extLst>
      <p:ext uri="{BB962C8B-B14F-4D97-AF65-F5344CB8AC3E}">
        <p14:creationId xmlns:p14="http://schemas.microsoft.com/office/powerpoint/2010/main" val="12005380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AA3CF8-B67E-482A-B5F7-F59628BDFD0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A2900B7-A582-4861-B492-A5D160C3D18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4CF9A8A-4189-4DF1-99A8-4B9B78B931AE}"/>
              </a:ext>
            </a:extLst>
          </p:cNvPr>
          <p:cNvSpPr>
            <a:spLocks noGrp="1"/>
          </p:cNvSpPr>
          <p:nvPr>
            <p:ph type="dt" sz="half" idx="10"/>
          </p:nvPr>
        </p:nvSpPr>
        <p:spPr/>
        <p:txBody>
          <a:bodyPr/>
          <a:lstStyle/>
          <a:p>
            <a:fld id="{0FD8FCF1-447F-4618-92B3-B0C07AC1449A}" type="datetimeFigureOut">
              <a:rPr lang="en-US" smtClean="0"/>
              <a:t>6/23/2022</a:t>
            </a:fld>
            <a:endParaRPr lang="en-US"/>
          </a:p>
        </p:txBody>
      </p:sp>
      <p:sp>
        <p:nvSpPr>
          <p:cNvPr id="5" name="Footer Placeholder 4">
            <a:extLst>
              <a:ext uri="{FF2B5EF4-FFF2-40B4-BE49-F238E27FC236}">
                <a16:creationId xmlns:a16="http://schemas.microsoft.com/office/drawing/2014/main" id="{AE0C727F-5CB6-4C53-BB5E-3831926041E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799222-DC0F-4750-B020-250B22EB002F}"/>
              </a:ext>
            </a:extLst>
          </p:cNvPr>
          <p:cNvSpPr>
            <a:spLocks noGrp="1"/>
          </p:cNvSpPr>
          <p:nvPr>
            <p:ph type="sldNum" sz="quarter" idx="12"/>
          </p:nvPr>
        </p:nvSpPr>
        <p:spPr/>
        <p:txBody>
          <a:bodyPr/>
          <a:lstStyle/>
          <a:p>
            <a:fld id="{BA24F956-511E-41BA-AE78-B35757A6621A}" type="slidenum">
              <a:rPr lang="en-US" smtClean="0"/>
              <a:t>‹#›</a:t>
            </a:fld>
            <a:endParaRPr lang="en-US"/>
          </a:p>
        </p:txBody>
      </p:sp>
    </p:spTree>
    <p:extLst>
      <p:ext uri="{BB962C8B-B14F-4D97-AF65-F5344CB8AC3E}">
        <p14:creationId xmlns:p14="http://schemas.microsoft.com/office/powerpoint/2010/main" val="16983922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8B148CE-F182-4AFE-AC65-23EBB601292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072EBF7-7488-46AD-8605-BF0123868CB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8A97BC2-23DF-4E74-9089-A830165861C5}"/>
              </a:ext>
            </a:extLst>
          </p:cNvPr>
          <p:cNvSpPr>
            <a:spLocks noGrp="1"/>
          </p:cNvSpPr>
          <p:nvPr>
            <p:ph type="dt" sz="half" idx="10"/>
          </p:nvPr>
        </p:nvSpPr>
        <p:spPr/>
        <p:txBody>
          <a:bodyPr/>
          <a:lstStyle/>
          <a:p>
            <a:fld id="{0FD8FCF1-447F-4618-92B3-B0C07AC1449A}" type="datetimeFigureOut">
              <a:rPr lang="en-US" smtClean="0"/>
              <a:t>6/23/2022</a:t>
            </a:fld>
            <a:endParaRPr lang="en-US"/>
          </a:p>
        </p:txBody>
      </p:sp>
      <p:sp>
        <p:nvSpPr>
          <p:cNvPr id="5" name="Footer Placeholder 4">
            <a:extLst>
              <a:ext uri="{FF2B5EF4-FFF2-40B4-BE49-F238E27FC236}">
                <a16:creationId xmlns:a16="http://schemas.microsoft.com/office/drawing/2014/main" id="{0239CC85-EA2C-41A9-9948-92196C3D96B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D57F3FE-E547-460F-811E-EAE83A4A3B2D}"/>
              </a:ext>
            </a:extLst>
          </p:cNvPr>
          <p:cNvSpPr>
            <a:spLocks noGrp="1"/>
          </p:cNvSpPr>
          <p:nvPr>
            <p:ph type="sldNum" sz="quarter" idx="12"/>
          </p:nvPr>
        </p:nvSpPr>
        <p:spPr/>
        <p:txBody>
          <a:bodyPr/>
          <a:lstStyle/>
          <a:p>
            <a:fld id="{BA24F956-511E-41BA-AE78-B35757A6621A}" type="slidenum">
              <a:rPr lang="en-US" smtClean="0"/>
              <a:t>‹#›</a:t>
            </a:fld>
            <a:endParaRPr lang="en-US"/>
          </a:p>
        </p:txBody>
      </p:sp>
    </p:spTree>
    <p:extLst>
      <p:ext uri="{BB962C8B-B14F-4D97-AF65-F5344CB8AC3E}">
        <p14:creationId xmlns:p14="http://schemas.microsoft.com/office/powerpoint/2010/main" val="184803831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470991"/>
            <a:ext cx="9144000" cy="2038972"/>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2ED845B3-3DF6-4317-9DB0-04F5F3CC988F}" type="datetimeFigureOut">
              <a:rPr lang="en-US" smtClean="0"/>
              <a:t>6/23/2022</a:t>
            </a:fld>
            <a:endParaRPr lang="en-US"/>
          </a:p>
        </p:txBody>
      </p:sp>
      <p:sp>
        <p:nvSpPr>
          <p:cNvPr id="5" name="Footer Placeholder 4"/>
          <p:cNvSpPr>
            <a:spLocks noGrp="1"/>
          </p:cNvSpPr>
          <p:nvPr>
            <p:ph type="ftr" sz="quarter" idx="11"/>
          </p:nvPr>
        </p:nvSpPr>
        <p:spPr/>
        <p:txBody>
          <a:bodyPr/>
          <a:lstStyle/>
          <a:p>
            <a:endParaRPr lang="en-US"/>
          </a:p>
        </p:txBody>
      </p:sp>
      <p:pic>
        <p:nvPicPr>
          <p:cNvPr id="7" name="Picture 6" descr="A close up of a logo&#10;&#10;Description automatically generated">
            <a:extLst>
              <a:ext uri="{FF2B5EF4-FFF2-40B4-BE49-F238E27FC236}">
                <a16:creationId xmlns:a16="http://schemas.microsoft.com/office/drawing/2014/main" id="{9C344F0C-6083-48FD-884C-0DB24F730EF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977903" y="5849673"/>
            <a:ext cx="950287" cy="787788"/>
          </a:xfrm>
          <a:prstGeom prst="rect">
            <a:avLst/>
          </a:prstGeom>
          <a:effectLst/>
        </p:spPr>
      </p:pic>
    </p:spTree>
    <p:extLst>
      <p:ext uri="{BB962C8B-B14F-4D97-AF65-F5344CB8AC3E}">
        <p14:creationId xmlns:p14="http://schemas.microsoft.com/office/powerpoint/2010/main" val="1978419457"/>
      </p:ext>
    </p:extLst>
  </p:cSld>
  <p:clrMapOvr>
    <a:masterClrMapping/>
  </p:clrMapOvr>
  <p:extLst>
    <p:ext uri="{DCECCB84-F9BA-43D5-87BE-67443E8EF086}">
      <p15:sldGuideLst xmlns:p15="http://schemas.microsoft.com/office/powerpoint/2012/main">
        <p15:guide id="1" orient="horz" pos="205">
          <p15:clr>
            <a:srgbClr val="FBAE40"/>
          </p15:clr>
        </p15:guide>
        <p15:guide id="2" pos="1272">
          <p15:clr>
            <a:srgbClr val="FBAE40"/>
          </p15:clr>
        </p15:guide>
        <p15:guide id="3" orient="horz" pos="781">
          <p15:clr>
            <a:srgbClr val="FBAE40"/>
          </p15:clr>
        </p15:guide>
        <p15:guide id="4" pos="1944">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Freeform 6"/>
          <p:cNvSpPr/>
          <p:nvPr userDrawn="1"/>
        </p:nvSpPr>
        <p:spPr>
          <a:xfrm>
            <a:off x="2242196" y="337167"/>
            <a:ext cx="9959248" cy="914400"/>
          </a:xfrm>
          <a:custGeom>
            <a:avLst/>
            <a:gdLst>
              <a:gd name="connsiteX0" fmla="*/ 9959248 w 9959248"/>
              <a:gd name="connsiteY0" fmla="*/ 0 h 914400"/>
              <a:gd name="connsiteX1" fmla="*/ 0 w 9959248"/>
              <a:gd name="connsiteY1" fmla="*/ 0 h 914400"/>
              <a:gd name="connsiteX2" fmla="*/ 914400 w 9959248"/>
              <a:gd name="connsiteY2" fmla="*/ 914400 h 914400"/>
              <a:gd name="connsiteX3" fmla="*/ 9959248 w 9959248"/>
              <a:gd name="connsiteY3" fmla="*/ 914400 h 914400"/>
              <a:gd name="connsiteX4" fmla="*/ 9959248 w 9959248"/>
              <a:gd name="connsiteY4" fmla="*/ 0 h 914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59248" h="914400">
                <a:moveTo>
                  <a:pt x="9959248" y="0"/>
                </a:moveTo>
                <a:lnTo>
                  <a:pt x="0" y="0"/>
                </a:lnTo>
                <a:lnTo>
                  <a:pt x="914400" y="914400"/>
                </a:lnTo>
                <a:lnTo>
                  <a:pt x="9959248" y="914400"/>
                </a:lnTo>
                <a:lnTo>
                  <a:pt x="9959248" y="0"/>
                </a:lnTo>
                <a:close/>
              </a:path>
            </a:pathLst>
          </a:custGeom>
          <a:solidFill>
            <a:schemeClr val="bg1"/>
          </a:solidFill>
          <a:ln>
            <a:noFill/>
          </a:ln>
          <a:effectLst>
            <a:outerShdw blurRad="127000" dist="63500" dir="18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ED845B3-3DF6-4317-9DB0-04F5F3CC988F}" type="datetimeFigureOut">
              <a:rPr lang="en-US" smtClean="0"/>
              <a:t>6/23/2022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ACB710-0265-4668-9FC1-C9C0EDA73F24}" type="slidenum">
              <a:rPr lang="en-US" smtClean="0"/>
              <a:t>‹#›</a:t>
            </a:fld>
            <a:endParaRPr lang="en-US"/>
          </a:p>
        </p:txBody>
      </p:sp>
    </p:spTree>
    <p:extLst>
      <p:ext uri="{BB962C8B-B14F-4D97-AF65-F5344CB8AC3E}">
        <p14:creationId xmlns:p14="http://schemas.microsoft.com/office/powerpoint/2010/main" val="330462011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ED845B3-3DF6-4317-9DB0-04F5F3CC988F}" type="datetimeFigureOut">
              <a:rPr lang="en-US" smtClean="0"/>
              <a:t>6/23/2022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ACB710-0265-4668-9FC1-C9C0EDA73F24}" type="slidenum">
              <a:rPr lang="en-US" smtClean="0"/>
              <a:t>‹#›</a:t>
            </a:fld>
            <a:endParaRPr lang="en-US"/>
          </a:p>
        </p:txBody>
      </p:sp>
    </p:spTree>
    <p:extLst>
      <p:ext uri="{BB962C8B-B14F-4D97-AF65-F5344CB8AC3E}">
        <p14:creationId xmlns:p14="http://schemas.microsoft.com/office/powerpoint/2010/main" val="177405205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7"/>
          <p:cNvSpPr/>
          <p:nvPr userDrawn="1"/>
        </p:nvSpPr>
        <p:spPr>
          <a:xfrm>
            <a:off x="2242196" y="337167"/>
            <a:ext cx="9959248" cy="914400"/>
          </a:xfrm>
          <a:custGeom>
            <a:avLst/>
            <a:gdLst>
              <a:gd name="connsiteX0" fmla="*/ 9959248 w 9959248"/>
              <a:gd name="connsiteY0" fmla="*/ 0 h 914400"/>
              <a:gd name="connsiteX1" fmla="*/ 0 w 9959248"/>
              <a:gd name="connsiteY1" fmla="*/ 0 h 914400"/>
              <a:gd name="connsiteX2" fmla="*/ 914400 w 9959248"/>
              <a:gd name="connsiteY2" fmla="*/ 914400 h 914400"/>
              <a:gd name="connsiteX3" fmla="*/ 9959248 w 9959248"/>
              <a:gd name="connsiteY3" fmla="*/ 914400 h 914400"/>
              <a:gd name="connsiteX4" fmla="*/ 9959248 w 9959248"/>
              <a:gd name="connsiteY4" fmla="*/ 0 h 914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59248" h="914400">
                <a:moveTo>
                  <a:pt x="9959248" y="0"/>
                </a:moveTo>
                <a:lnTo>
                  <a:pt x="0" y="0"/>
                </a:lnTo>
                <a:lnTo>
                  <a:pt x="914400" y="914400"/>
                </a:lnTo>
                <a:lnTo>
                  <a:pt x="9959248" y="914400"/>
                </a:lnTo>
                <a:lnTo>
                  <a:pt x="9959248" y="0"/>
                </a:lnTo>
                <a:close/>
              </a:path>
            </a:pathLst>
          </a:custGeom>
          <a:solidFill>
            <a:schemeClr val="bg1"/>
          </a:solidFill>
          <a:ln>
            <a:noFill/>
          </a:ln>
          <a:effectLst>
            <a:outerShdw blurRad="127000" dist="63500" dir="18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ED845B3-3DF6-4317-9DB0-04F5F3CC988F}" type="datetimeFigureOut">
              <a:rPr lang="en-US" smtClean="0"/>
              <a:t>6/23/2022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1ACB710-0265-4668-9FC1-C9C0EDA73F24}" type="slidenum">
              <a:rPr lang="en-US" smtClean="0"/>
              <a:t>‹#›</a:t>
            </a:fld>
            <a:endParaRPr lang="en-US"/>
          </a:p>
        </p:txBody>
      </p:sp>
    </p:spTree>
    <p:extLst>
      <p:ext uri="{BB962C8B-B14F-4D97-AF65-F5344CB8AC3E}">
        <p14:creationId xmlns:p14="http://schemas.microsoft.com/office/powerpoint/2010/main" val="211533440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9"/>
          <p:cNvSpPr/>
          <p:nvPr userDrawn="1"/>
        </p:nvSpPr>
        <p:spPr>
          <a:xfrm>
            <a:off x="2242196" y="337167"/>
            <a:ext cx="9959248" cy="914400"/>
          </a:xfrm>
          <a:custGeom>
            <a:avLst/>
            <a:gdLst>
              <a:gd name="connsiteX0" fmla="*/ 9959248 w 9959248"/>
              <a:gd name="connsiteY0" fmla="*/ 0 h 914400"/>
              <a:gd name="connsiteX1" fmla="*/ 0 w 9959248"/>
              <a:gd name="connsiteY1" fmla="*/ 0 h 914400"/>
              <a:gd name="connsiteX2" fmla="*/ 914400 w 9959248"/>
              <a:gd name="connsiteY2" fmla="*/ 914400 h 914400"/>
              <a:gd name="connsiteX3" fmla="*/ 9959248 w 9959248"/>
              <a:gd name="connsiteY3" fmla="*/ 914400 h 914400"/>
              <a:gd name="connsiteX4" fmla="*/ 9959248 w 9959248"/>
              <a:gd name="connsiteY4" fmla="*/ 0 h 914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59248" h="914400">
                <a:moveTo>
                  <a:pt x="9959248" y="0"/>
                </a:moveTo>
                <a:lnTo>
                  <a:pt x="0" y="0"/>
                </a:lnTo>
                <a:lnTo>
                  <a:pt x="914400" y="914400"/>
                </a:lnTo>
                <a:lnTo>
                  <a:pt x="9959248" y="914400"/>
                </a:lnTo>
                <a:lnTo>
                  <a:pt x="9959248" y="0"/>
                </a:lnTo>
                <a:close/>
              </a:path>
            </a:pathLst>
          </a:custGeom>
          <a:solidFill>
            <a:schemeClr val="bg1"/>
          </a:solidFill>
          <a:ln>
            <a:noFill/>
          </a:ln>
          <a:effectLst>
            <a:outerShdw blurRad="127000" dist="63500" dir="18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322102" y="351873"/>
            <a:ext cx="8869897" cy="867327"/>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ED845B3-3DF6-4317-9DB0-04F5F3CC988F}" type="datetimeFigureOut">
              <a:rPr lang="en-US" smtClean="0"/>
              <a:t>6/23/2022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1ACB710-0265-4668-9FC1-C9C0EDA73F24}" type="slidenum">
              <a:rPr lang="en-US" smtClean="0"/>
              <a:t>‹#›</a:t>
            </a:fld>
            <a:endParaRPr lang="en-US"/>
          </a:p>
        </p:txBody>
      </p:sp>
    </p:spTree>
    <p:extLst>
      <p:ext uri="{BB962C8B-B14F-4D97-AF65-F5344CB8AC3E}">
        <p14:creationId xmlns:p14="http://schemas.microsoft.com/office/powerpoint/2010/main" val="12238362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Freeform 6"/>
          <p:cNvSpPr/>
          <p:nvPr userDrawn="1"/>
        </p:nvSpPr>
        <p:spPr>
          <a:xfrm>
            <a:off x="2242196" y="337167"/>
            <a:ext cx="9959248" cy="914400"/>
          </a:xfrm>
          <a:custGeom>
            <a:avLst/>
            <a:gdLst>
              <a:gd name="connsiteX0" fmla="*/ 9959248 w 9959248"/>
              <a:gd name="connsiteY0" fmla="*/ 0 h 914400"/>
              <a:gd name="connsiteX1" fmla="*/ 0 w 9959248"/>
              <a:gd name="connsiteY1" fmla="*/ 0 h 914400"/>
              <a:gd name="connsiteX2" fmla="*/ 914400 w 9959248"/>
              <a:gd name="connsiteY2" fmla="*/ 914400 h 914400"/>
              <a:gd name="connsiteX3" fmla="*/ 9959248 w 9959248"/>
              <a:gd name="connsiteY3" fmla="*/ 914400 h 914400"/>
              <a:gd name="connsiteX4" fmla="*/ 9959248 w 9959248"/>
              <a:gd name="connsiteY4" fmla="*/ 0 h 914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59248" h="914400">
                <a:moveTo>
                  <a:pt x="9959248" y="0"/>
                </a:moveTo>
                <a:lnTo>
                  <a:pt x="0" y="0"/>
                </a:lnTo>
                <a:lnTo>
                  <a:pt x="914400" y="914400"/>
                </a:lnTo>
                <a:lnTo>
                  <a:pt x="9959248" y="914400"/>
                </a:lnTo>
                <a:lnTo>
                  <a:pt x="9959248" y="0"/>
                </a:lnTo>
                <a:close/>
              </a:path>
            </a:pathLst>
          </a:custGeom>
          <a:solidFill>
            <a:schemeClr val="bg1"/>
          </a:solidFill>
          <a:ln>
            <a:noFill/>
          </a:ln>
          <a:effectLst>
            <a:outerShdw blurRad="127000" dist="63500" dir="18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ED845B3-3DF6-4317-9DB0-04F5F3CC988F}" type="datetimeFigureOut">
              <a:rPr lang="en-US" smtClean="0"/>
              <a:t>6/23/2022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1ACB710-0265-4668-9FC1-C9C0EDA73F24}" type="slidenum">
              <a:rPr lang="en-US" smtClean="0"/>
              <a:t>‹#›</a:t>
            </a:fld>
            <a:endParaRPr lang="en-US"/>
          </a:p>
        </p:txBody>
      </p:sp>
    </p:spTree>
    <p:extLst>
      <p:ext uri="{BB962C8B-B14F-4D97-AF65-F5344CB8AC3E}">
        <p14:creationId xmlns:p14="http://schemas.microsoft.com/office/powerpoint/2010/main" val="285018726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ED845B3-3DF6-4317-9DB0-04F5F3CC988F}" type="datetimeFigureOut">
              <a:rPr lang="en-US" smtClean="0"/>
              <a:t>6/23/2022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1ACB710-0265-4668-9FC1-C9C0EDA73F24}" type="slidenum">
              <a:rPr lang="en-US" smtClean="0"/>
              <a:t>‹#›</a:t>
            </a:fld>
            <a:endParaRPr lang="en-US"/>
          </a:p>
        </p:txBody>
      </p:sp>
    </p:spTree>
    <p:extLst>
      <p:ext uri="{BB962C8B-B14F-4D97-AF65-F5344CB8AC3E}">
        <p14:creationId xmlns:p14="http://schemas.microsoft.com/office/powerpoint/2010/main" val="46587325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9" name="Freeform 8"/>
          <p:cNvSpPr/>
          <p:nvPr userDrawn="1"/>
        </p:nvSpPr>
        <p:spPr>
          <a:xfrm>
            <a:off x="2242196" y="337167"/>
            <a:ext cx="9959248" cy="914400"/>
          </a:xfrm>
          <a:custGeom>
            <a:avLst/>
            <a:gdLst>
              <a:gd name="connsiteX0" fmla="*/ 9959248 w 9959248"/>
              <a:gd name="connsiteY0" fmla="*/ 0 h 914400"/>
              <a:gd name="connsiteX1" fmla="*/ 0 w 9959248"/>
              <a:gd name="connsiteY1" fmla="*/ 0 h 914400"/>
              <a:gd name="connsiteX2" fmla="*/ 914400 w 9959248"/>
              <a:gd name="connsiteY2" fmla="*/ 914400 h 914400"/>
              <a:gd name="connsiteX3" fmla="*/ 9959248 w 9959248"/>
              <a:gd name="connsiteY3" fmla="*/ 914400 h 914400"/>
              <a:gd name="connsiteX4" fmla="*/ 9959248 w 9959248"/>
              <a:gd name="connsiteY4" fmla="*/ 0 h 914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59248" h="914400">
                <a:moveTo>
                  <a:pt x="9959248" y="0"/>
                </a:moveTo>
                <a:lnTo>
                  <a:pt x="0" y="0"/>
                </a:lnTo>
                <a:lnTo>
                  <a:pt x="914400" y="914400"/>
                </a:lnTo>
                <a:lnTo>
                  <a:pt x="9959248" y="914400"/>
                </a:lnTo>
                <a:lnTo>
                  <a:pt x="9959248" y="0"/>
                </a:lnTo>
                <a:close/>
              </a:path>
            </a:pathLst>
          </a:custGeom>
          <a:solidFill>
            <a:schemeClr val="bg1"/>
          </a:solidFill>
          <a:ln>
            <a:noFill/>
          </a:ln>
          <a:effectLst>
            <a:outerShdw blurRad="127000" dist="63500" dir="18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5183188" y="1417983"/>
            <a:ext cx="6172200" cy="444306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ED845B3-3DF6-4317-9DB0-04F5F3CC988F}" type="datetimeFigureOut">
              <a:rPr lang="en-US" smtClean="0"/>
              <a:t>6/23/2022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1ACB710-0265-4668-9FC1-C9C0EDA73F24}" type="slidenum">
              <a:rPr lang="en-US" smtClean="0"/>
              <a:t>‹#›</a:t>
            </a:fld>
            <a:endParaRPr lang="en-US"/>
          </a:p>
        </p:txBody>
      </p:sp>
      <p:sp>
        <p:nvSpPr>
          <p:cNvPr id="8" name="Title 1"/>
          <p:cNvSpPr txBox="1">
            <a:spLocks/>
          </p:cNvSpPr>
          <p:nvPr userDrawn="1"/>
        </p:nvSpPr>
        <p:spPr>
          <a:xfrm>
            <a:off x="3322104" y="338622"/>
            <a:ext cx="8869896" cy="89523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rgbClr val="0070C0"/>
                </a:solidFill>
                <a:latin typeface="+mj-lt"/>
                <a:ea typeface="+mj-ea"/>
                <a:cs typeface="+mj-cs"/>
              </a:defRPr>
            </a:lvl1pPr>
          </a:lstStyle>
          <a:p>
            <a:r>
              <a:rPr lang="en-US"/>
              <a:t>Click to edit Master title style</a:t>
            </a:r>
          </a:p>
        </p:txBody>
      </p:sp>
    </p:spTree>
    <p:extLst>
      <p:ext uri="{BB962C8B-B14F-4D97-AF65-F5344CB8AC3E}">
        <p14:creationId xmlns:p14="http://schemas.microsoft.com/office/powerpoint/2010/main" val="30122846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2A4D58-ED21-43B0-ACB7-B3B114407BC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C82F3A7-6E2C-48C8-ADE4-D647C9D3FCC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C50400C-A26A-4269-83BD-732F6778CC6C}"/>
              </a:ext>
            </a:extLst>
          </p:cNvPr>
          <p:cNvSpPr>
            <a:spLocks noGrp="1"/>
          </p:cNvSpPr>
          <p:nvPr>
            <p:ph type="dt" sz="half" idx="10"/>
          </p:nvPr>
        </p:nvSpPr>
        <p:spPr/>
        <p:txBody>
          <a:bodyPr/>
          <a:lstStyle/>
          <a:p>
            <a:fld id="{0FD8FCF1-447F-4618-92B3-B0C07AC1449A}" type="datetimeFigureOut">
              <a:rPr lang="en-US" smtClean="0"/>
              <a:t>6/23/2022</a:t>
            </a:fld>
            <a:endParaRPr lang="en-US"/>
          </a:p>
        </p:txBody>
      </p:sp>
      <p:sp>
        <p:nvSpPr>
          <p:cNvPr id="5" name="Footer Placeholder 4">
            <a:extLst>
              <a:ext uri="{FF2B5EF4-FFF2-40B4-BE49-F238E27FC236}">
                <a16:creationId xmlns:a16="http://schemas.microsoft.com/office/drawing/2014/main" id="{ACBE32C0-51B0-4EC6-9F7F-D8BA991492B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68EA97-CEE4-440B-97F9-3EEB2718BBC7}"/>
              </a:ext>
            </a:extLst>
          </p:cNvPr>
          <p:cNvSpPr>
            <a:spLocks noGrp="1"/>
          </p:cNvSpPr>
          <p:nvPr>
            <p:ph type="sldNum" sz="quarter" idx="12"/>
          </p:nvPr>
        </p:nvSpPr>
        <p:spPr/>
        <p:txBody>
          <a:bodyPr/>
          <a:lstStyle/>
          <a:p>
            <a:fld id="{BA24F956-511E-41BA-AE78-B35757A6621A}" type="slidenum">
              <a:rPr lang="en-US" smtClean="0"/>
              <a:t>‹#›</a:t>
            </a:fld>
            <a:endParaRPr lang="en-US"/>
          </a:p>
        </p:txBody>
      </p:sp>
    </p:spTree>
    <p:extLst>
      <p:ext uri="{BB962C8B-B14F-4D97-AF65-F5344CB8AC3E}">
        <p14:creationId xmlns:p14="http://schemas.microsoft.com/office/powerpoint/2010/main" val="120304696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9" name="Freeform 8"/>
          <p:cNvSpPr/>
          <p:nvPr userDrawn="1"/>
        </p:nvSpPr>
        <p:spPr>
          <a:xfrm>
            <a:off x="2242196" y="337167"/>
            <a:ext cx="9959248" cy="914400"/>
          </a:xfrm>
          <a:custGeom>
            <a:avLst/>
            <a:gdLst>
              <a:gd name="connsiteX0" fmla="*/ 9959248 w 9959248"/>
              <a:gd name="connsiteY0" fmla="*/ 0 h 914400"/>
              <a:gd name="connsiteX1" fmla="*/ 0 w 9959248"/>
              <a:gd name="connsiteY1" fmla="*/ 0 h 914400"/>
              <a:gd name="connsiteX2" fmla="*/ 914400 w 9959248"/>
              <a:gd name="connsiteY2" fmla="*/ 914400 h 914400"/>
              <a:gd name="connsiteX3" fmla="*/ 9959248 w 9959248"/>
              <a:gd name="connsiteY3" fmla="*/ 914400 h 914400"/>
              <a:gd name="connsiteX4" fmla="*/ 9959248 w 9959248"/>
              <a:gd name="connsiteY4" fmla="*/ 0 h 914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59248" h="914400">
                <a:moveTo>
                  <a:pt x="9959248" y="0"/>
                </a:moveTo>
                <a:lnTo>
                  <a:pt x="0" y="0"/>
                </a:lnTo>
                <a:lnTo>
                  <a:pt x="914400" y="914400"/>
                </a:lnTo>
                <a:lnTo>
                  <a:pt x="9959248" y="914400"/>
                </a:lnTo>
                <a:lnTo>
                  <a:pt x="9959248" y="0"/>
                </a:lnTo>
                <a:close/>
              </a:path>
            </a:pathLst>
          </a:custGeom>
          <a:solidFill>
            <a:schemeClr val="bg1"/>
          </a:solidFill>
          <a:ln>
            <a:noFill/>
          </a:ln>
          <a:effectLst>
            <a:outerShdw blurRad="127000" dist="63500" dir="18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idx="1"/>
          </p:nvPr>
        </p:nvSpPr>
        <p:spPr>
          <a:xfrm>
            <a:off x="5183188" y="1497496"/>
            <a:ext cx="6172200" cy="436355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ED845B3-3DF6-4317-9DB0-04F5F3CC988F}" type="datetimeFigureOut">
              <a:rPr lang="en-US" smtClean="0"/>
              <a:t>6/23/2022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1ACB710-0265-4668-9FC1-C9C0EDA73F24}" type="slidenum">
              <a:rPr lang="en-US" smtClean="0"/>
              <a:t>‹#›</a:t>
            </a:fld>
            <a:endParaRPr lang="en-US"/>
          </a:p>
        </p:txBody>
      </p:sp>
      <p:sp>
        <p:nvSpPr>
          <p:cNvPr id="8" name="Title 1"/>
          <p:cNvSpPr>
            <a:spLocks noGrp="1"/>
          </p:cNvSpPr>
          <p:nvPr>
            <p:ph type="title"/>
          </p:nvPr>
        </p:nvSpPr>
        <p:spPr>
          <a:xfrm>
            <a:off x="3322104" y="338622"/>
            <a:ext cx="8869896" cy="895234"/>
          </a:xfrm>
        </p:spPr>
        <p:txBody>
          <a:bodyPr/>
          <a:lstStyle/>
          <a:p>
            <a:r>
              <a:rPr lang="en-US"/>
              <a:t>Click to edit Master title style</a:t>
            </a:r>
          </a:p>
        </p:txBody>
      </p:sp>
    </p:spTree>
    <p:extLst>
      <p:ext uri="{BB962C8B-B14F-4D97-AF65-F5344CB8AC3E}">
        <p14:creationId xmlns:p14="http://schemas.microsoft.com/office/powerpoint/2010/main" val="28637908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Shape 18"/>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19" name="Shape 19"/>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99216916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Shape 22"/>
          <p:cNvSpPr txBox="1">
            <a:spLocks noGrp="1"/>
          </p:cNvSpPr>
          <p:nvPr>
            <p:ph type="body" idx="1"/>
          </p:nvPr>
        </p:nvSpPr>
        <p:spPr>
          <a:xfrm>
            <a:off x="415600" y="1536633"/>
            <a:ext cx="5333200" cy="4555200"/>
          </a:xfrm>
          <a:prstGeom prst="rect">
            <a:avLst/>
          </a:prstGeom>
        </p:spPr>
        <p:txBody>
          <a:bodyPr spcFirstLastPara="1" wrap="square" lIns="91425" tIns="91425" rIns="91425" bIns="91425" anchor="t" anchorCtr="0"/>
          <a:lstStyle>
            <a:lvl1pPr marL="609585" lvl="0" indent="-423323">
              <a:spcBef>
                <a:spcPts val="0"/>
              </a:spcBef>
              <a:spcAft>
                <a:spcPts val="0"/>
              </a:spcAft>
              <a:buSzPts val="1400"/>
              <a:buChar char="●"/>
              <a:defRPr sz="1867"/>
            </a:lvl1pPr>
            <a:lvl2pPr marL="1219170" lvl="1" indent="-406390">
              <a:spcBef>
                <a:spcPts val="2133"/>
              </a:spcBef>
              <a:spcAft>
                <a:spcPts val="0"/>
              </a:spcAft>
              <a:buSzPts val="1200"/>
              <a:buChar char="○"/>
              <a:defRPr sz="1600"/>
            </a:lvl2pPr>
            <a:lvl3pPr marL="1828754" lvl="2" indent="-406390">
              <a:spcBef>
                <a:spcPts val="2133"/>
              </a:spcBef>
              <a:spcAft>
                <a:spcPts val="0"/>
              </a:spcAft>
              <a:buSzPts val="1200"/>
              <a:buChar char="■"/>
              <a:defRPr sz="1600"/>
            </a:lvl3pPr>
            <a:lvl4pPr marL="2438339" lvl="3" indent="-406390">
              <a:spcBef>
                <a:spcPts val="2133"/>
              </a:spcBef>
              <a:spcAft>
                <a:spcPts val="0"/>
              </a:spcAft>
              <a:buSzPts val="1200"/>
              <a:buChar char="●"/>
              <a:defRPr sz="1600"/>
            </a:lvl4pPr>
            <a:lvl5pPr marL="3047924" lvl="4" indent="-406390">
              <a:spcBef>
                <a:spcPts val="2133"/>
              </a:spcBef>
              <a:spcAft>
                <a:spcPts val="0"/>
              </a:spcAft>
              <a:buSzPts val="1200"/>
              <a:buChar char="○"/>
              <a:defRPr sz="1600"/>
            </a:lvl5pPr>
            <a:lvl6pPr marL="3657509" lvl="5" indent="-406390">
              <a:spcBef>
                <a:spcPts val="2133"/>
              </a:spcBef>
              <a:spcAft>
                <a:spcPts val="0"/>
              </a:spcAft>
              <a:buSzPts val="1200"/>
              <a:buChar char="■"/>
              <a:defRPr sz="1600"/>
            </a:lvl6pPr>
            <a:lvl7pPr marL="4267093" lvl="6" indent="-406390">
              <a:spcBef>
                <a:spcPts val="2133"/>
              </a:spcBef>
              <a:spcAft>
                <a:spcPts val="0"/>
              </a:spcAft>
              <a:buSzPts val="1200"/>
              <a:buChar char="●"/>
              <a:defRPr sz="1600"/>
            </a:lvl7pPr>
            <a:lvl8pPr marL="4876678" lvl="7" indent="-406390">
              <a:spcBef>
                <a:spcPts val="2133"/>
              </a:spcBef>
              <a:spcAft>
                <a:spcPts val="0"/>
              </a:spcAft>
              <a:buSzPts val="1200"/>
              <a:buChar char="○"/>
              <a:defRPr sz="1600"/>
            </a:lvl8pPr>
            <a:lvl9pPr marL="5486263" lvl="8" indent="-406390">
              <a:spcBef>
                <a:spcPts val="2133"/>
              </a:spcBef>
              <a:spcAft>
                <a:spcPts val="2133"/>
              </a:spcAft>
              <a:buSzPts val="1200"/>
              <a:buChar char="■"/>
              <a:defRPr sz="1600"/>
            </a:lvl9pPr>
          </a:lstStyle>
          <a:p>
            <a:endParaRPr/>
          </a:p>
        </p:txBody>
      </p:sp>
      <p:sp>
        <p:nvSpPr>
          <p:cNvPr id="23" name="Shape 23"/>
          <p:cNvSpPr txBox="1">
            <a:spLocks noGrp="1"/>
          </p:cNvSpPr>
          <p:nvPr>
            <p:ph type="body" idx="2"/>
          </p:nvPr>
        </p:nvSpPr>
        <p:spPr>
          <a:xfrm>
            <a:off x="6443200" y="1536633"/>
            <a:ext cx="5333200" cy="4555200"/>
          </a:xfrm>
          <a:prstGeom prst="rect">
            <a:avLst/>
          </a:prstGeom>
        </p:spPr>
        <p:txBody>
          <a:bodyPr spcFirstLastPara="1" wrap="square" lIns="91425" tIns="91425" rIns="91425" bIns="91425" anchor="t" anchorCtr="0"/>
          <a:lstStyle>
            <a:lvl1pPr marL="609585" lvl="0" indent="-423323">
              <a:spcBef>
                <a:spcPts val="0"/>
              </a:spcBef>
              <a:spcAft>
                <a:spcPts val="0"/>
              </a:spcAft>
              <a:buSzPts val="1400"/>
              <a:buChar char="●"/>
              <a:defRPr sz="1867"/>
            </a:lvl1pPr>
            <a:lvl2pPr marL="1219170" lvl="1" indent="-406390">
              <a:spcBef>
                <a:spcPts val="2133"/>
              </a:spcBef>
              <a:spcAft>
                <a:spcPts val="0"/>
              </a:spcAft>
              <a:buSzPts val="1200"/>
              <a:buChar char="○"/>
              <a:defRPr sz="1600"/>
            </a:lvl2pPr>
            <a:lvl3pPr marL="1828754" lvl="2" indent="-406390">
              <a:spcBef>
                <a:spcPts val="2133"/>
              </a:spcBef>
              <a:spcAft>
                <a:spcPts val="0"/>
              </a:spcAft>
              <a:buSzPts val="1200"/>
              <a:buChar char="■"/>
              <a:defRPr sz="1600"/>
            </a:lvl3pPr>
            <a:lvl4pPr marL="2438339" lvl="3" indent="-406390">
              <a:spcBef>
                <a:spcPts val="2133"/>
              </a:spcBef>
              <a:spcAft>
                <a:spcPts val="0"/>
              </a:spcAft>
              <a:buSzPts val="1200"/>
              <a:buChar char="●"/>
              <a:defRPr sz="1600"/>
            </a:lvl4pPr>
            <a:lvl5pPr marL="3047924" lvl="4" indent="-406390">
              <a:spcBef>
                <a:spcPts val="2133"/>
              </a:spcBef>
              <a:spcAft>
                <a:spcPts val="0"/>
              </a:spcAft>
              <a:buSzPts val="1200"/>
              <a:buChar char="○"/>
              <a:defRPr sz="1600"/>
            </a:lvl5pPr>
            <a:lvl6pPr marL="3657509" lvl="5" indent="-406390">
              <a:spcBef>
                <a:spcPts val="2133"/>
              </a:spcBef>
              <a:spcAft>
                <a:spcPts val="0"/>
              </a:spcAft>
              <a:buSzPts val="1200"/>
              <a:buChar char="■"/>
              <a:defRPr sz="1600"/>
            </a:lvl6pPr>
            <a:lvl7pPr marL="4267093" lvl="6" indent="-406390">
              <a:spcBef>
                <a:spcPts val="2133"/>
              </a:spcBef>
              <a:spcAft>
                <a:spcPts val="0"/>
              </a:spcAft>
              <a:buSzPts val="1200"/>
              <a:buChar char="●"/>
              <a:defRPr sz="1600"/>
            </a:lvl7pPr>
            <a:lvl8pPr marL="4876678" lvl="7" indent="-406390">
              <a:spcBef>
                <a:spcPts val="2133"/>
              </a:spcBef>
              <a:spcAft>
                <a:spcPts val="0"/>
              </a:spcAft>
              <a:buSzPts val="1200"/>
              <a:buChar char="○"/>
              <a:defRPr sz="1600"/>
            </a:lvl8pPr>
            <a:lvl9pPr marL="5486263" lvl="8" indent="-406390">
              <a:spcBef>
                <a:spcPts val="2133"/>
              </a:spcBef>
              <a:spcAft>
                <a:spcPts val="2133"/>
              </a:spcAft>
              <a:buSzPts val="1200"/>
              <a:buChar char="■"/>
              <a:defRPr sz="1600"/>
            </a:lvl9pPr>
          </a:lstStyle>
          <a:p>
            <a:endParaRPr/>
          </a:p>
        </p:txBody>
      </p:sp>
      <p:sp>
        <p:nvSpPr>
          <p:cNvPr id="24" name="Shape 2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54832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FB5147-DBE4-48F1-B808-73D10F71D16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B2958BB-B20A-4206-8EFE-10B7E72B39B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D3BD701-56C5-4BA0-8240-686DF5501BF9}"/>
              </a:ext>
            </a:extLst>
          </p:cNvPr>
          <p:cNvSpPr>
            <a:spLocks noGrp="1"/>
          </p:cNvSpPr>
          <p:nvPr>
            <p:ph type="dt" sz="half" idx="10"/>
          </p:nvPr>
        </p:nvSpPr>
        <p:spPr/>
        <p:txBody>
          <a:bodyPr/>
          <a:lstStyle/>
          <a:p>
            <a:fld id="{0FD8FCF1-447F-4618-92B3-B0C07AC1449A}" type="datetimeFigureOut">
              <a:rPr lang="en-US" smtClean="0"/>
              <a:t>6/23/2022</a:t>
            </a:fld>
            <a:endParaRPr lang="en-US"/>
          </a:p>
        </p:txBody>
      </p:sp>
      <p:sp>
        <p:nvSpPr>
          <p:cNvPr id="5" name="Footer Placeholder 4">
            <a:extLst>
              <a:ext uri="{FF2B5EF4-FFF2-40B4-BE49-F238E27FC236}">
                <a16:creationId xmlns:a16="http://schemas.microsoft.com/office/drawing/2014/main" id="{08E070A2-E77B-493D-9604-E9695B48AFC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AE4B237-CD34-457B-B0FD-4EFACBED5E74}"/>
              </a:ext>
            </a:extLst>
          </p:cNvPr>
          <p:cNvSpPr>
            <a:spLocks noGrp="1"/>
          </p:cNvSpPr>
          <p:nvPr>
            <p:ph type="sldNum" sz="quarter" idx="12"/>
          </p:nvPr>
        </p:nvSpPr>
        <p:spPr/>
        <p:txBody>
          <a:bodyPr/>
          <a:lstStyle/>
          <a:p>
            <a:fld id="{BA24F956-511E-41BA-AE78-B35757A6621A}" type="slidenum">
              <a:rPr lang="en-US" smtClean="0"/>
              <a:t>‹#›</a:t>
            </a:fld>
            <a:endParaRPr lang="en-US"/>
          </a:p>
        </p:txBody>
      </p:sp>
    </p:spTree>
    <p:extLst>
      <p:ext uri="{BB962C8B-B14F-4D97-AF65-F5344CB8AC3E}">
        <p14:creationId xmlns:p14="http://schemas.microsoft.com/office/powerpoint/2010/main" val="36748523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578A74-95C9-4296-AC51-E344AC6CBEF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E790205-8644-4BF6-BCB8-E562B3F72DF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489C258-4CA1-4F89-BE84-D087967C334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38CE555-38FE-451E-A531-31EBF4FB0D5C}"/>
              </a:ext>
            </a:extLst>
          </p:cNvPr>
          <p:cNvSpPr>
            <a:spLocks noGrp="1"/>
          </p:cNvSpPr>
          <p:nvPr>
            <p:ph type="dt" sz="half" idx="10"/>
          </p:nvPr>
        </p:nvSpPr>
        <p:spPr/>
        <p:txBody>
          <a:bodyPr/>
          <a:lstStyle/>
          <a:p>
            <a:fld id="{0FD8FCF1-447F-4618-92B3-B0C07AC1449A}" type="datetimeFigureOut">
              <a:rPr lang="en-US" smtClean="0"/>
              <a:t>6/23/2022</a:t>
            </a:fld>
            <a:endParaRPr lang="en-US"/>
          </a:p>
        </p:txBody>
      </p:sp>
      <p:sp>
        <p:nvSpPr>
          <p:cNvPr id="6" name="Footer Placeholder 5">
            <a:extLst>
              <a:ext uri="{FF2B5EF4-FFF2-40B4-BE49-F238E27FC236}">
                <a16:creationId xmlns:a16="http://schemas.microsoft.com/office/drawing/2014/main" id="{BD5F51EA-CCBD-4D0B-A4DB-8F6521B0FA5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7720B5E-90D5-4815-903A-1526FD90C83A}"/>
              </a:ext>
            </a:extLst>
          </p:cNvPr>
          <p:cNvSpPr>
            <a:spLocks noGrp="1"/>
          </p:cNvSpPr>
          <p:nvPr>
            <p:ph type="sldNum" sz="quarter" idx="12"/>
          </p:nvPr>
        </p:nvSpPr>
        <p:spPr/>
        <p:txBody>
          <a:bodyPr/>
          <a:lstStyle/>
          <a:p>
            <a:fld id="{BA24F956-511E-41BA-AE78-B35757A6621A}" type="slidenum">
              <a:rPr lang="en-US" smtClean="0"/>
              <a:t>‹#›</a:t>
            </a:fld>
            <a:endParaRPr lang="en-US"/>
          </a:p>
        </p:txBody>
      </p:sp>
    </p:spTree>
    <p:extLst>
      <p:ext uri="{BB962C8B-B14F-4D97-AF65-F5344CB8AC3E}">
        <p14:creationId xmlns:p14="http://schemas.microsoft.com/office/powerpoint/2010/main" val="9495809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A2E87-EE38-4F6F-9844-E352D461776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D0E0B3B-FD7D-4D5F-B59C-2B1EB42C90F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A92B437-5B1B-4505-A39F-A6CE867D258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863E523-004C-49EE-BFF3-E644571C397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69549D3-619A-4586-8896-29E8A069AC6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D7E5B24-FAFD-4401-8939-743AF4E7CCDB}"/>
              </a:ext>
            </a:extLst>
          </p:cNvPr>
          <p:cNvSpPr>
            <a:spLocks noGrp="1"/>
          </p:cNvSpPr>
          <p:nvPr>
            <p:ph type="dt" sz="half" idx="10"/>
          </p:nvPr>
        </p:nvSpPr>
        <p:spPr/>
        <p:txBody>
          <a:bodyPr/>
          <a:lstStyle/>
          <a:p>
            <a:fld id="{0FD8FCF1-447F-4618-92B3-B0C07AC1449A}" type="datetimeFigureOut">
              <a:rPr lang="en-US" smtClean="0"/>
              <a:t>6/23/2022</a:t>
            </a:fld>
            <a:endParaRPr lang="en-US"/>
          </a:p>
        </p:txBody>
      </p:sp>
      <p:sp>
        <p:nvSpPr>
          <p:cNvPr id="8" name="Footer Placeholder 7">
            <a:extLst>
              <a:ext uri="{FF2B5EF4-FFF2-40B4-BE49-F238E27FC236}">
                <a16:creationId xmlns:a16="http://schemas.microsoft.com/office/drawing/2014/main" id="{7DB765F4-82DF-4351-8FB3-E7A9E524A08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CD6FB7C-1700-4D95-AC73-D5AD13C8E54D}"/>
              </a:ext>
            </a:extLst>
          </p:cNvPr>
          <p:cNvSpPr>
            <a:spLocks noGrp="1"/>
          </p:cNvSpPr>
          <p:nvPr>
            <p:ph type="sldNum" sz="quarter" idx="12"/>
          </p:nvPr>
        </p:nvSpPr>
        <p:spPr/>
        <p:txBody>
          <a:bodyPr/>
          <a:lstStyle/>
          <a:p>
            <a:fld id="{BA24F956-511E-41BA-AE78-B35757A6621A}" type="slidenum">
              <a:rPr lang="en-US" smtClean="0"/>
              <a:t>‹#›</a:t>
            </a:fld>
            <a:endParaRPr lang="en-US"/>
          </a:p>
        </p:txBody>
      </p:sp>
    </p:spTree>
    <p:extLst>
      <p:ext uri="{BB962C8B-B14F-4D97-AF65-F5344CB8AC3E}">
        <p14:creationId xmlns:p14="http://schemas.microsoft.com/office/powerpoint/2010/main" val="3841223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AB6621-B9E3-45C1-A013-74440BAA3E5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F50C160-86AE-41E0-AA84-6D7B226F29A9}"/>
              </a:ext>
            </a:extLst>
          </p:cNvPr>
          <p:cNvSpPr>
            <a:spLocks noGrp="1"/>
          </p:cNvSpPr>
          <p:nvPr>
            <p:ph type="dt" sz="half" idx="10"/>
          </p:nvPr>
        </p:nvSpPr>
        <p:spPr/>
        <p:txBody>
          <a:bodyPr/>
          <a:lstStyle/>
          <a:p>
            <a:fld id="{0FD8FCF1-447F-4618-92B3-B0C07AC1449A}" type="datetimeFigureOut">
              <a:rPr lang="en-US" smtClean="0"/>
              <a:t>6/23/2022</a:t>
            </a:fld>
            <a:endParaRPr lang="en-US"/>
          </a:p>
        </p:txBody>
      </p:sp>
      <p:sp>
        <p:nvSpPr>
          <p:cNvPr id="4" name="Footer Placeholder 3">
            <a:extLst>
              <a:ext uri="{FF2B5EF4-FFF2-40B4-BE49-F238E27FC236}">
                <a16:creationId xmlns:a16="http://schemas.microsoft.com/office/drawing/2014/main" id="{33EBCD44-4E2A-4A61-8A1A-AA25C72CDDE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E71ECF8-38C0-42B5-ACB6-46EABFD62335}"/>
              </a:ext>
            </a:extLst>
          </p:cNvPr>
          <p:cNvSpPr>
            <a:spLocks noGrp="1"/>
          </p:cNvSpPr>
          <p:nvPr>
            <p:ph type="sldNum" sz="quarter" idx="12"/>
          </p:nvPr>
        </p:nvSpPr>
        <p:spPr/>
        <p:txBody>
          <a:bodyPr/>
          <a:lstStyle/>
          <a:p>
            <a:fld id="{BA24F956-511E-41BA-AE78-B35757A6621A}" type="slidenum">
              <a:rPr lang="en-US" smtClean="0"/>
              <a:t>‹#›</a:t>
            </a:fld>
            <a:endParaRPr lang="en-US"/>
          </a:p>
        </p:txBody>
      </p:sp>
    </p:spTree>
    <p:extLst>
      <p:ext uri="{BB962C8B-B14F-4D97-AF65-F5344CB8AC3E}">
        <p14:creationId xmlns:p14="http://schemas.microsoft.com/office/powerpoint/2010/main" val="14202776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A5FA4C4-3031-4FC2-A998-1D8A8D1B5171}"/>
              </a:ext>
            </a:extLst>
          </p:cNvPr>
          <p:cNvSpPr>
            <a:spLocks noGrp="1"/>
          </p:cNvSpPr>
          <p:nvPr>
            <p:ph type="dt" sz="half" idx="10"/>
          </p:nvPr>
        </p:nvSpPr>
        <p:spPr/>
        <p:txBody>
          <a:bodyPr/>
          <a:lstStyle/>
          <a:p>
            <a:fld id="{0FD8FCF1-447F-4618-92B3-B0C07AC1449A}" type="datetimeFigureOut">
              <a:rPr lang="en-US" smtClean="0"/>
              <a:t>6/23/2022</a:t>
            </a:fld>
            <a:endParaRPr lang="en-US"/>
          </a:p>
        </p:txBody>
      </p:sp>
      <p:sp>
        <p:nvSpPr>
          <p:cNvPr id="3" name="Footer Placeholder 2">
            <a:extLst>
              <a:ext uri="{FF2B5EF4-FFF2-40B4-BE49-F238E27FC236}">
                <a16:creationId xmlns:a16="http://schemas.microsoft.com/office/drawing/2014/main" id="{DF0DEAC4-5759-4302-838D-75CFCB0966D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E286E33-1A45-43D3-8495-4FC9D0F0AA4E}"/>
              </a:ext>
            </a:extLst>
          </p:cNvPr>
          <p:cNvSpPr>
            <a:spLocks noGrp="1"/>
          </p:cNvSpPr>
          <p:nvPr>
            <p:ph type="sldNum" sz="quarter" idx="12"/>
          </p:nvPr>
        </p:nvSpPr>
        <p:spPr/>
        <p:txBody>
          <a:bodyPr/>
          <a:lstStyle/>
          <a:p>
            <a:fld id="{BA24F956-511E-41BA-AE78-B35757A6621A}" type="slidenum">
              <a:rPr lang="en-US" smtClean="0"/>
              <a:t>‹#›</a:t>
            </a:fld>
            <a:endParaRPr lang="en-US"/>
          </a:p>
        </p:txBody>
      </p:sp>
    </p:spTree>
    <p:extLst>
      <p:ext uri="{BB962C8B-B14F-4D97-AF65-F5344CB8AC3E}">
        <p14:creationId xmlns:p14="http://schemas.microsoft.com/office/powerpoint/2010/main" val="238749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FFAD8D-7DA0-4BB0-832F-532350768D2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87D03FF-91BB-4F6C-BAF0-B6CFA36A1F4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5353587-D392-4DA6-A038-F3ECD7A1677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5DDF989-47CE-49D7-BC60-0B845512BFC1}"/>
              </a:ext>
            </a:extLst>
          </p:cNvPr>
          <p:cNvSpPr>
            <a:spLocks noGrp="1"/>
          </p:cNvSpPr>
          <p:nvPr>
            <p:ph type="dt" sz="half" idx="10"/>
          </p:nvPr>
        </p:nvSpPr>
        <p:spPr/>
        <p:txBody>
          <a:bodyPr/>
          <a:lstStyle/>
          <a:p>
            <a:fld id="{0FD8FCF1-447F-4618-92B3-B0C07AC1449A}" type="datetimeFigureOut">
              <a:rPr lang="en-US" smtClean="0"/>
              <a:t>6/23/2022</a:t>
            </a:fld>
            <a:endParaRPr lang="en-US"/>
          </a:p>
        </p:txBody>
      </p:sp>
      <p:sp>
        <p:nvSpPr>
          <p:cNvPr id="6" name="Footer Placeholder 5">
            <a:extLst>
              <a:ext uri="{FF2B5EF4-FFF2-40B4-BE49-F238E27FC236}">
                <a16:creationId xmlns:a16="http://schemas.microsoft.com/office/drawing/2014/main" id="{044CAD6B-42FD-4AA1-A5E7-82421E69D9B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DFB5D2F-A686-475B-AA40-2D2FC750768D}"/>
              </a:ext>
            </a:extLst>
          </p:cNvPr>
          <p:cNvSpPr>
            <a:spLocks noGrp="1"/>
          </p:cNvSpPr>
          <p:nvPr>
            <p:ph type="sldNum" sz="quarter" idx="12"/>
          </p:nvPr>
        </p:nvSpPr>
        <p:spPr/>
        <p:txBody>
          <a:bodyPr/>
          <a:lstStyle/>
          <a:p>
            <a:fld id="{BA24F956-511E-41BA-AE78-B35757A6621A}" type="slidenum">
              <a:rPr lang="en-US" smtClean="0"/>
              <a:t>‹#›</a:t>
            </a:fld>
            <a:endParaRPr lang="en-US"/>
          </a:p>
        </p:txBody>
      </p:sp>
    </p:spTree>
    <p:extLst>
      <p:ext uri="{BB962C8B-B14F-4D97-AF65-F5344CB8AC3E}">
        <p14:creationId xmlns:p14="http://schemas.microsoft.com/office/powerpoint/2010/main" val="3317503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2F88FA-2878-42E1-82BB-B8053FF5249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C96CCDA-B4FE-42D9-BAFC-B130EAD4591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F97CD97-EAFB-4335-BAE7-FB9044FE01C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4E0C9B2-C548-4B8A-ABEA-BB4A96C05109}"/>
              </a:ext>
            </a:extLst>
          </p:cNvPr>
          <p:cNvSpPr>
            <a:spLocks noGrp="1"/>
          </p:cNvSpPr>
          <p:nvPr>
            <p:ph type="dt" sz="half" idx="10"/>
          </p:nvPr>
        </p:nvSpPr>
        <p:spPr/>
        <p:txBody>
          <a:bodyPr/>
          <a:lstStyle/>
          <a:p>
            <a:fld id="{0FD8FCF1-447F-4618-92B3-B0C07AC1449A}" type="datetimeFigureOut">
              <a:rPr lang="en-US" smtClean="0"/>
              <a:t>6/23/2022</a:t>
            </a:fld>
            <a:endParaRPr lang="en-US"/>
          </a:p>
        </p:txBody>
      </p:sp>
      <p:sp>
        <p:nvSpPr>
          <p:cNvPr id="6" name="Footer Placeholder 5">
            <a:extLst>
              <a:ext uri="{FF2B5EF4-FFF2-40B4-BE49-F238E27FC236}">
                <a16:creationId xmlns:a16="http://schemas.microsoft.com/office/drawing/2014/main" id="{6258FB3F-4400-413F-863A-8A33888A37D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D7EE64D-5B1A-4CA1-A754-A3784850CE6F}"/>
              </a:ext>
            </a:extLst>
          </p:cNvPr>
          <p:cNvSpPr>
            <a:spLocks noGrp="1"/>
          </p:cNvSpPr>
          <p:nvPr>
            <p:ph type="sldNum" sz="quarter" idx="12"/>
          </p:nvPr>
        </p:nvSpPr>
        <p:spPr/>
        <p:txBody>
          <a:bodyPr/>
          <a:lstStyle/>
          <a:p>
            <a:fld id="{BA24F956-511E-41BA-AE78-B35757A6621A}" type="slidenum">
              <a:rPr lang="en-US" smtClean="0"/>
              <a:t>‹#›</a:t>
            </a:fld>
            <a:endParaRPr lang="en-US"/>
          </a:p>
        </p:txBody>
      </p:sp>
    </p:spTree>
    <p:extLst>
      <p:ext uri="{BB962C8B-B14F-4D97-AF65-F5344CB8AC3E}">
        <p14:creationId xmlns:p14="http://schemas.microsoft.com/office/powerpoint/2010/main" val="14221673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F44EED2-50E2-4B8D-8DC0-AED4A54310C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4C2ECFE-FF11-45D4-9710-25C45CB1DA0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540C1C-EA34-47A2-BD41-C7957C1EC62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FD8FCF1-447F-4618-92B3-B0C07AC1449A}" type="datetimeFigureOut">
              <a:rPr lang="en-US" smtClean="0"/>
              <a:t>6/23/2022</a:t>
            </a:fld>
            <a:endParaRPr lang="en-US"/>
          </a:p>
        </p:txBody>
      </p:sp>
      <p:sp>
        <p:nvSpPr>
          <p:cNvPr id="5" name="Footer Placeholder 4">
            <a:extLst>
              <a:ext uri="{FF2B5EF4-FFF2-40B4-BE49-F238E27FC236}">
                <a16:creationId xmlns:a16="http://schemas.microsoft.com/office/drawing/2014/main" id="{EBD49026-31E6-4F76-88F3-55C9E060FA3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C72B2B8-B726-4789-97C0-4B6BA30CADF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A24F956-511E-41BA-AE78-B35757A6621A}" type="slidenum">
              <a:rPr lang="en-US" smtClean="0"/>
              <a:t>‹#›</a:t>
            </a:fld>
            <a:endParaRPr lang="en-US"/>
          </a:p>
        </p:txBody>
      </p:sp>
    </p:spTree>
    <p:extLst>
      <p:ext uri="{BB962C8B-B14F-4D97-AF65-F5344CB8AC3E}">
        <p14:creationId xmlns:p14="http://schemas.microsoft.com/office/powerpoint/2010/main" val="410147988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gradFill>
          <a:gsLst>
            <a:gs pos="38000">
              <a:schemeClr val="bg1"/>
            </a:gs>
            <a:gs pos="0">
              <a:schemeClr val="bg1"/>
            </a:gs>
            <a:gs pos="100000">
              <a:srgbClr val="DFE0E2"/>
            </a:gs>
          </a:gsLst>
          <a:path path="circle">
            <a:fillToRect l="50000" t="50000" r="50000" b="50000"/>
          </a:path>
        </a:grad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70721" y="1500731"/>
            <a:ext cx="11257453" cy="467623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135834"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ED845B3-3DF6-4317-9DB0-04F5F3CC988F}" type="datetimeFigureOut">
              <a:rPr lang="en-US" smtClean="0"/>
              <a:t>6/23/2022</a:t>
            </a:fld>
            <a:endParaRPr lang="en-US"/>
          </a:p>
        </p:txBody>
      </p:sp>
      <p:sp>
        <p:nvSpPr>
          <p:cNvPr id="5" name="Footer Placeholder 4"/>
          <p:cNvSpPr>
            <a:spLocks noGrp="1"/>
          </p:cNvSpPr>
          <p:nvPr>
            <p:ph type="ftr" sz="quarter" idx="3"/>
          </p:nvPr>
        </p:nvSpPr>
        <p:spPr>
          <a:xfrm>
            <a:off x="3322103" y="6356350"/>
            <a:ext cx="5556853"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9326218"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1ACB710-0265-4668-9FC1-C9C0EDA73F24}" type="slidenum">
              <a:rPr lang="en-US" smtClean="0"/>
              <a:t>‹#›</a:t>
            </a:fld>
            <a:endParaRPr lang="en-US"/>
          </a:p>
        </p:txBody>
      </p:sp>
      <p:sp>
        <p:nvSpPr>
          <p:cNvPr id="7" name="Freeform 6"/>
          <p:cNvSpPr/>
          <p:nvPr userDrawn="1"/>
        </p:nvSpPr>
        <p:spPr>
          <a:xfrm>
            <a:off x="0" y="337167"/>
            <a:ext cx="2963007" cy="923192"/>
          </a:xfrm>
          <a:custGeom>
            <a:avLst/>
            <a:gdLst>
              <a:gd name="connsiteX0" fmla="*/ 0 w 2963007"/>
              <a:gd name="connsiteY0" fmla="*/ 0 h 923192"/>
              <a:gd name="connsiteX1" fmla="*/ 2039815 w 2963007"/>
              <a:gd name="connsiteY1" fmla="*/ 0 h 923192"/>
              <a:gd name="connsiteX2" fmla="*/ 2963007 w 2963007"/>
              <a:gd name="connsiteY2" fmla="*/ 923192 h 923192"/>
              <a:gd name="connsiteX3" fmla="*/ 0 w 2963007"/>
              <a:gd name="connsiteY3" fmla="*/ 923192 h 923192"/>
            </a:gdLst>
            <a:ahLst/>
            <a:cxnLst>
              <a:cxn ang="0">
                <a:pos x="connsiteX0" y="connsiteY0"/>
              </a:cxn>
              <a:cxn ang="0">
                <a:pos x="connsiteX1" y="connsiteY1"/>
              </a:cxn>
              <a:cxn ang="0">
                <a:pos x="connsiteX2" y="connsiteY2"/>
              </a:cxn>
              <a:cxn ang="0">
                <a:pos x="connsiteX3" y="connsiteY3"/>
              </a:cxn>
            </a:cxnLst>
            <a:rect l="l" t="t" r="r" b="b"/>
            <a:pathLst>
              <a:path w="2963007" h="923192">
                <a:moveTo>
                  <a:pt x="0" y="0"/>
                </a:moveTo>
                <a:lnTo>
                  <a:pt x="2039815" y="0"/>
                </a:lnTo>
                <a:lnTo>
                  <a:pt x="2963007" y="923192"/>
                </a:lnTo>
                <a:lnTo>
                  <a:pt x="0" y="923192"/>
                </a:lnTo>
              </a:path>
            </a:pathLst>
          </a:custGeom>
          <a:solidFill>
            <a:schemeClr val="bg1"/>
          </a:solidFill>
          <a:ln>
            <a:noFill/>
          </a:ln>
          <a:effectLst>
            <a:outerShdw blurRad="127000" dist="63500" dir="18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470721" y="577539"/>
            <a:ext cx="1412377" cy="433655"/>
          </a:xfrm>
          <a:prstGeom prst="rect">
            <a:avLst/>
          </a:prstGeom>
        </p:spPr>
      </p:pic>
      <p:sp>
        <p:nvSpPr>
          <p:cNvPr id="2" name="Title Placeholder 1"/>
          <p:cNvSpPr>
            <a:spLocks noGrp="1"/>
          </p:cNvSpPr>
          <p:nvPr>
            <p:ph type="title"/>
          </p:nvPr>
        </p:nvSpPr>
        <p:spPr>
          <a:xfrm>
            <a:off x="3322104" y="338622"/>
            <a:ext cx="8869896" cy="895234"/>
          </a:xfrm>
          <a:prstGeom prst="rect">
            <a:avLst/>
          </a:prstGeom>
        </p:spPr>
        <p:txBody>
          <a:bodyPr vert="horz" lIns="91440" tIns="45720" rIns="91440" bIns="45720" rtlCol="0" anchor="ctr">
            <a:normAutofit/>
          </a:bodyPr>
          <a:lstStyle/>
          <a:p>
            <a:r>
              <a:rPr lang="en-US"/>
              <a:t>Click to edit Master title style</a:t>
            </a:r>
          </a:p>
        </p:txBody>
      </p:sp>
    </p:spTree>
    <p:extLst>
      <p:ext uri="{BB962C8B-B14F-4D97-AF65-F5344CB8AC3E}">
        <p14:creationId xmlns:p14="http://schemas.microsoft.com/office/powerpoint/2010/main" val="31702790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b="1" kern="1200">
          <a:solidFill>
            <a:srgbClr val="0070C0"/>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12.jpeg"/><Relationship Id="rId7" Type="http://schemas.openxmlformats.org/officeDocument/2006/relationships/diagramColors" Target="../diagrams/colors2.xml"/><Relationship Id="rId2" Type="http://schemas.openxmlformats.org/officeDocument/2006/relationships/image" Target="../media/image11.jpeg"/><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13.jpe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4.xml"/><Relationship Id="rId5" Type="http://schemas.openxmlformats.org/officeDocument/2006/relationships/image" Target="../media/image16.pn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10" Type="http://schemas.openxmlformats.org/officeDocument/2006/relationships/image" Target="../media/image28.png"/><Relationship Id="rId4" Type="http://schemas.openxmlformats.org/officeDocument/2006/relationships/image" Target="../media/image22.png"/><Relationship Id="rId9" Type="http://schemas.openxmlformats.org/officeDocument/2006/relationships/image" Target="../media/image27.png"/></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4.xml"/><Relationship Id="rId4" Type="http://schemas.openxmlformats.org/officeDocument/2006/relationships/comments" Target="../comments/comment1.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diagramLayout" Target="../diagrams/layout1.xml"/><Relationship Id="rId7" Type="http://schemas.openxmlformats.org/officeDocument/2006/relationships/image" Target="../media/image7.png"/><Relationship Id="rId2" Type="http://schemas.openxmlformats.org/officeDocument/2006/relationships/diagramData" Target="../diagrams/data1.xml"/><Relationship Id="rId1" Type="http://schemas.openxmlformats.org/officeDocument/2006/relationships/slideLayout" Target="../slideLayouts/slideLayout5.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 Id="rId9"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C91276-4C7D-483A-889B-DCFEE6538742}"/>
              </a:ext>
            </a:extLst>
          </p:cNvPr>
          <p:cNvSpPr>
            <a:spLocks noGrp="1"/>
          </p:cNvSpPr>
          <p:nvPr>
            <p:ph type="ctrTitle"/>
          </p:nvPr>
        </p:nvSpPr>
        <p:spPr>
          <a:xfrm>
            <a:off x="1524000" y="1122362"/>
            <a:ext cx="9144000" cy="4623118"/>
          </a:xfrm>
        </p:spPr>
        <p:txBody>
          <a:bodyPr>
            <a:normAutofit/>
          </a:bodyPr>
          <a:lstStyle/>
          <a:p>
            <a:br>
              <a:rPr lang="en-US"/>
            </a:br>
            <a:endParaRPr lang="en-US"/>
          </a:p>
        </p:txBody>
      </p:sp>
      <p:sp>
        <p:nvSpPr>
          <p:cNvPr id="8" name="Title 1">
            <a:extLst>
              <a:ext uri="{FF2B5EF4-FFF2-40B4-BE49-F238E27FC236}">
                <a16:creationId xmlns:a16="http://schemas.microsoft.com/office/drawing/2014/main" id="{977218E4-A920-4B1F-8BD2-24ECF0097B7A}"/>
              </a:ext>
            </a:extLst>
          </p:cNvPr>
          <p:cNvSpPr txBox="1">
            <a:spLocks/>
          </p:cNvSpPr>
          <p:nvPr/>
        </p:nvSpPr>
        <p:spPr>
          <a:xfrm>
            <a:off x="2755851" y="185013"/>
            <a:ext cx="9436149" cy="238760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3600" i="0" u="none" strike="noStrike" kern="1200" cap="none" spc="0" normalizeH="0" baseline="0" noProof="0">
                <a:ln>
                  <a:noFill/>
                </a:ln>
                <a:solidFill>
                  <a:sysClr val="windowText" lastClr="000000"/>
                </a:solidFill>
                <a:effectLst/>
                <a:uLnTx/>
                <a:uFillTx/>
                <a:latin typeface="Arial" panose="020B0604020202020204" pitchFamily="34" charset="0"/>
                <a:ea typeface="+mj-ea"/>
                <a:cs typeface="+mj-cs"/>
              </a:rPr>
              <a:t>Hydrologic Micro Services (HMS) sediment module using the Sediment Yield’s Layered Vertically in Advection                          (SYLVIA v1.0) algorithm</a:t>
            </a:r>
            <a:br>
              <a:rPr kumimoji="0" lang="en-US" sz="3600" b="0" i="0" u="none" strike="noStrike" kern="1200" cap="none" spc="0" normalizeH="0" baseline="0" noProof="0">
                <a:ln>
                  <a:noFill/>
                </a:ln>
                <a:solidFill>
                  <a:srgbClr val="FABD2F"/>
                </a:solidFill>
                <a:effectLst/>
                <a:uLnTx/>
                <a:uFillTx/>
                <a:latin typeface="Arial" panose="020B0604020202020204" pitchFamily="34" charset="0"/>
                <a:ea typeface="+mj-ea"/>
                <a:cs typeface="+mj-cs"/>
              </a:rPr>
            </a:br>
            <a:endParaRPr kumimoji="0" lang="en-US" sz="3600" b="0" i="0" u="none" strike="noStrike" kern="1200" cap="none" spc="0" normalizeH="0" baseline="0" noProof="0">
              <a:ln>
                <a:noFill/>
              </a:ln>
              <a:solidFill>
                <a:sysClr val="windowText" lastClr="000000"/>
              </a:solidFill>
              <a:effectLst/>
              <a:uLnTx/>
              <a:uFillTx/>
              <a:latin typeface="Calibri Light" panose="020F0302020204030204"/>
              <a:ea typeface="+mj-ea"/>
              <a:cs typeface="+mj-cs"/>
            </a:endParaRPr>
          </a:p>
        </p:txBody>
      </p:sp>
      <p:pic>
        <p:nvPicPr>
          <p:cNvPr id="9" name="Picture 8" descr="Text&#10;&#10;Description automatically generated">
            <a:extLst>
              <a:ext uri="{FF2B5EF4-FFF2-40B4-BE49-F238E27FC236}">
                <a16:creationId xmlns:a16="http://schemas.microsoft.com/office/drawing/2014/main" id="{ED8AD5C5-3FEB-480F-AF40-54AC1EBF37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5595" y="1112520"/>
            <a:ext cx="1472511" cy="736256"/>
          </a:xfrm>
          <a:prstGeom prst="rect">
            <a:avLst/>
          </a:prstGeom>
        </p:spPr>
      </p:pic>
      <p:pic>
        <p:nvPicPr>
          <p:cNvPr id="10" name="Picture 9">
            <a:extLst>
              <a:ext uri="{FF2B5EF4-FFF2-40B4-BE49-F238E27FC236}">
                <a16:creationId xmlns:a16="http://schemas.microsoft.com/office/drawing/2014/main" id="{36F61E19-5C57-4545-810B-F8D3AEBB2706}"/>
              </a:ext>
            </a:extLst>
          </p:cNvPr>
          <p:cNvPicPr>
            <a:picLocks noChangeAspect="1"/>
          </p:cNvPicPr>
          <p:nvPr/>
        </p:nvPicPr>
        <p:blipFill rotWithShape="1">
          <a:blip r:embed="rId4"/>
          <a:srcRect t="8671" b="10770"/>
          <a:stretch/>
        </p:blipFill>
        <p:spPr>
          <a:xfrm>
            <a:off x="0" y="2065937"/>
            <a:ext cx="12192000" cy="3508413"/>
          </a:xfrm>
          <a:prstGeom prst="rect">
            <a:avLst/>
          </a:prstGeom>
        </p:spPr>
      </p:pic>
      <p:sp>
        <p:nvSpPr>
          <p:cNvPr id="11" name="Subtitle 2">
            <a:extLst>
              <a:ext uri="{FF2B5EF4-FFF2-40B4-BE49-F238E27FC236}">
                <a16:creationId xmlns:a16="http://schemas.microsoft.com/office/drawing/2014/main" id="{A644F26A-129A-42F9-8D04-BBB302568E48}"/>
              </a:ext>
            </a:extLst>
          </p:cNvPr>
          <p:cNvSpPr>
            <a:spLocks noGrp="1"/>
          </p:cNvSpPr>
          <p:nvPr>
            <p:ph type="subTitle" idx="1"/>
          </p:nvPr>
        </p:nvSpPr>
        <p:spPr>
          <a:xfrm>
            <a:off x="274992" y="5579173"/>
            <a:ext cx="10393008" cy="1655762"/>
          </a:xfrm>
        </p:spPr>
        <p:txBody>
          <a:bodyPr>
            <a:noAutofit/>
          </a:bodyPr>
          <a:lstStyle/>
          <a:p>
            <a:pPr>
              <a:spcBef>
                <a:spcPts val="0"/>
              </a:spcBef>
            </a:pPr>
            <a:r>
              <a:rPr lang="en-US" sz="1200"/>
              <a:t>Kar’retta Venable </a:t>
            </a:r>
            <a:r>
              <a:rPr lang="en-US" sz="1200" baseline="30000"/>
              <a:t>𝑎</a:t>
            </a:r>
            <a:r>
              <a:rPr lang="en-US" sz="1200"/>
              <a:t>, Chris Knightes </a:t>
            </a:r>
            <a:r>
              <a:rPr lang="en-US" sz="1200" baseline="30000"/>
              <a:t>𝑏</a:t>
            </a:r>
            <a:r>
              <a:rPr lang="en-US" sz="1200"/>
              <a:t>, John M. Johnston </a:t>
            </a:r>
            <a:r>
              <a:rPr lang="en-US" sz="1200" baseline="30000"/>
              <a:t>𝑐</a:t>
            </a:r>
            <a:r>
              <a:rPr lang="en-US" sz="1200"/>
              <a:t>, Rajbir Parmar </a:t>
            </a:r>
            <a:r>
              <a:rPr lang="en-US" sz="1200" baseline="30000"/>
              <a:t>𝑐</a:t>
            </a:r>
            <a:r>
              <a:rPr lang="en-US" sz="1200"/>
              <a:t>, Kurt Wolfe </a:t>
            </a:r>
            <a:r>
              <a:rPr lang="en-US" sz="1200" baseline="30000"/>
              <a:t>𝑐</a:t>
            </a:r>
          </a:p>
          <a:p>
            <a:pPr>
              <a:spcBef>
                <a:spcPts val="0"/>
              </a:spcBef>
            </a:pPr>
            <a:r>
              <a:rPr lang="en-US" sz="1200" baseline="30000"/>
              <a:t>𝑎</a:t>
            </a:r>
            <a:r>
              <a:rPr lang="en-US" sz="1200"/>
              <a:t> Oak Ridge Institute for Science Education (ORISE), U.S. Environmental Protection Agency (USEPA), Office of Research and Development, Center for Environmental Measurement and Modeling, Environmental Processes Division, Landscape and Aquatic Systems Modeling Branch, 960 College Station Road, Athens, GA 30605, USA, e-mail: venable.karretta@epa.gov</a:t>
            </a:r>
          </a:p>
          <a:p>
            <a:pPr>
              <a:spcBef>
                <a:spcPts val="0"/>
              </a:spcBef>
            </a:pPr>
            <a:r>
              <a:rPr lang="en-US" sz="1200" baseline="30000"/>
              <a:t>𝑏</a:t>
            </a:r>
            <a:r>
              <a:rPr lang="en-US" sz="1200"/>
              <a:t> USEPA Center for Environmental Measurement and Modeling, 27 </a:t>
            </a:r>
            <a:r>
              <a:rPr lang="en-US" sz="1200" err="1"/>
              <a:t>Tarzwell</a:t>
            </a:r>
            <a:r>
              <a:rPr lang="en-US" sz="1200"/>
              <a:t> Drive, Narragansett, RI 02882, USA, email: knightes.chris@epa.gov</a:t>
            </a:r>
          </a:p>
          <a:p>
            <a:pPr>
              <a:spcBef>
                <a:spcPts val="0"/>
              </a:spcBef>
            </a:pPr>
            <a:r>
              <a:rPr lang="en-US" sz="1200" baseline="30000"/>
              <a:t>𝑐</a:t>
            </a:r>
            <a:r>
              <a:rPr lang="en-US" sz="1200"/>
              <a:t> USEPA Center for Environmental Measurement and Modeling, 960 College Station Road, Athens, GA 30605, USA, email: johnston.johnm@epa.gov</a:t>
            </a:r>
          </a:p>
        </p:txBody>
      </p:sp>
      <p:sp>
        <p:nvSpPr>
          <p:cNvPr id="12" name="TextBox 11">
            <a:extLst>
              <a:ext uri="{FF2B5EF4-FFF2-40B4-BE49-F238E27FC236}">
                <a16:creationId xmlns:a16="http://schemas.microsoft.com/office/drawing/2014/main" id="{E0396F89-B237-49AA-829A-D1C59DFAB847}"/>
              </a:ext>
            </a:extLst>
          </p:cNvPr>
          <p:cNvSpPr txBox="1"/>
          <p:nvPr/>
        </p:nvSpPr>
        <p:spPr>
          <a:xfrm>
            <a:off x="7956545" y="6672987"/>
            <a:ext cx="4235455" cy="184666"/>
          </a:xfrm>
          <a:prstGeom prst="rect">
            <a:avLst/>
          </a:prstGeom>
          <a:noFill/>
        </p:spPr>
        <p:txBody>
          <a:bodyPr wrap="none" rtlCol="0">
            <a:spAutoFit/>
          </a:bodyPr>
          <a:lstStyle/>
          <a:p>
            <a:r>
              <a:rPr lang="en-US" sz="600"/>
              <a:t>Picture from: https://www.fondriest.com/environmental-measurements/parameters/hydrology/sediment-transport-deposition/ </a:t>
            </a:r>
          </a:p>
        </p:txBody>
      </p:sp>
    </p:spTree>
    <p:extLst>
      <p:ext uri="{BB962C8B-B14F-4D97-AF65-F5344CB8AC3E}">
        <p14:creationId xmlns:p14="http://schemas.microsoft.com/office/powerpoint/2010/main" val="42039469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Person repairing engine">
            <a:extLst>
              <a:ext uri="{FF2B5EF4-FFF2-40B4-BE49-F238E27FC236}">
                <a16:creationId xmlns:a16="http://schemas.microsoft.com/office/drawing/2014/main" id="{05AB230F-9154-4833-A014-F32E1468AA3B}"/>
              </a:ext>
            </a:extLst>
          </p:cNvPr>
          <p:cNvPicPr>
            <a:picLocks noChangeAspect="1"/>
          </p:cNvPicPr>
          <p:nvPr/>
        </p:nvPicPr>
        <p:blipFill rotWithShape="1">
          <a:blip r:embed="rId2">
            <a:duotone>
              <a:prstClr val="black"/>
              <a:schemeClr val="tx2">
                <a:tint val="45000"/>
                <a:satMod val="400000"/>
              </a:schemeClr>
            </a:duotone>
            <a:alphaModFix amt="35000"/>
            <a:extLst>
              <a:ext uri="{28A0092B-C50C-407E-A947-70E740481C1C}">
                <a14:useLocalDpi xmlns:a14="http://schemas.microsoft.com/office/drawing/2010/main" val="0"/>
              </a:ext>
            </a:extLst>
          </a:blip>
          <a:srcRect t="15214" r="-1" b="495"/>
          <a:stretch/>
        </p:blipFill>
        <p:spPr>
          <a:xfrm>
            <a:off x="-19" y="10"/>
            <a:ext cx="12188952" cy="6857990"/>
          </a:xfrm>
          <a:prstGeom prst="rect">
            <a:avLst/>
          </a:prstGeom>
        </p:spPr>
      </p:pic>
      <p:sp>
        <p:nvSpPr>
          <p:cNvPr id="2" name="Title 1">
            <a:extLst>
              <a:ext uri="{FF2B5EF4-FFF2-40B4-BE49-F238E27FC236}">
                <a16:creationId xmlns:a16="http://schemas.microsoft.com/office/drawing/2014/main" id="{A78B7E5F-9BD0-4238-BA96-A8F2E9F3E629}"/>
              </a:ext>
            </a:extLst>
          </p:cNvPr>
          <p:cNvSpPr>
            <a:spLocks noGrp="1"/>
          </p:cNvSpPr>
          <p:nvPr>
            <p:ph type="title"/>
          </p:nvPr>
        </p:nvSpPr>
        <p:spPr>
          <a:xfrm>
            <a:off x="6096000" y="73295"/>
            <a:ext cx="6037631" cy="1325563"/>
          </a:xfrm>
        </p:spPr>
        <p:txBody>
          <a:bodyPr>
            <a:normAutofit/>
          </a:bodyPr>
          <a:lstStyle/>
          <a:p>
            <a:pPr algn="r"/>
            <a:r>
              <a:rPr lang="en-US" sz="4400" b="1">
                <a:solidFill>
                  <a:schemeClr val="tx1">
                    <a:lumMod val="85000"/>
                    <a:lumOff val="15000"/>
                  </a:schemeClr>
                </a:solidFill>
              </a:rPr>
              <a:t>What’s Under the Hood?</a:t>
            </a:r>
          </a:p>
        </p:txBody>
      </p:sp>
      <p:sp>
        <p:nvSpPr>
          <p:cNvPr id="27" name="Freeform: Shape 24">
            <a:extLst>
              <a:ext uri="{FF2B5EF4-FFF2-40B4-BE49-F238E27FC236}">
                <a16:creationId xmlns:a16="http://schemas.microsoft.com/office/drawing/2014/main" id="{CF62D2A7-8207-488C-9F46-316BA81A16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 name="Picture 7" descr="Car repair">
            <a:extLst>
              <a:ext uri="{FF2B5EF4-FFF2-40B4-BE49-F238E27FC236}">
                <a16:creationId xmlns:a16="http://schemas.microsoft.com/office/drawing/2014/main" id="{B8C69D6C-F07A-49E4-A9F4-33EEA9C4FA1D}"/>
              </a:ext>
            </a:extLst>
          </p:cNvPr>
          <p:cNvPicPr>
            <a:picLocks noChangeAspect="1"/>
          </p:cNvPicPr>
          <p:nvPr/>
        </p:nvPicPr>
        <p:blipFill rotWithShape="1">
          <a:blip r:embed="rId3">
            <a:extLst>
              <a:ext uri="{28A0092B-C50C-407E-A947-70E740481C1C}">
                <a14:useLocalDpi xmlns:a14="http://schemas.microsoft.com/office/drawing/2010/main" val="0"/>
              </a:ext>
            </a:extLst>
          </a:blip>
          <a:srcRect l="17882" r="17884" b="2"/>
          <a:stretch/>
        </p:blipFill>
        <p:spPr>
          <a:xfrm>
            <a:off x="-2315" y="-2"/>
            <a:ext cx="5441859" cy="5654940"/>
          </a:xfrm>
          <a:custGeom>
            <a:avLst/>
            <a:gdLst/>
            <a:ahLst/>
            <a:cxnLst/>
            <a:rect l="l" t="t" r="r" b="b"/>
            <a:pathLst>
              <a:path w="5067519" h="5265942">
                <a:moveTo>
                  <a:pt x="0" y="0"/>
                </a:moveTo>
                <a:lnTo>
                  <a:pt x="4097786" y="0"/>
                </a:lnTo>
                <a:lnTo>
                  <a:pt x="4176264" y="71326"/>
                </a:lnTo>
                <a:cubicBezTo>
                  <a:pt x="4726927" y="621989"/>
                  <a:pt x="5067519" y="1382723"/>
                  <a:pt x="5067519" y="2223006"/>
                </a:cubicBezTo>
                <a:cubicBezTo>
                  <a:pt x="5067519" y="3903573"/>
                  <a:pt x="3705150" y="5265942"/>
                  <a:pt x="2024583" y="5265942"/>
                </a:cubicBezTo>
                <a:cubicBezTo>
                  <a:pt x="1315594" y="5265942"/>
                  <a:pt x="663237" y="5023470"/>
                  <a:pt x="145914" y="4616926"/>
                </a:cubicBezTo>
                <a:lnTo>
                  <a:pt x="0" y="4489006"/>
                </a:lnTo>
                <a:close/>
              </a:path>
            </a:pathLst>
          </a:custGeom>
        </p:spPr>
      </p:pic>
      <p:graphicFrame>
        <p:nvGraphicFramePr>
          <p:cNvPr id="4" name="Content Placeholder 3">
            <a:extLst>
              <a:ext uri="{FF2B5EF4-FFF2-40B4-BE49-F238E27FC236}">
                <a16:creationId xmlns:a16="http://schemas.microsoft.com/office/drawing/2014/main" id="{0E9AB39F-F2FF-4FBC-BA86-08AEB6BCFD47}"/>
              </a:ext>
            </a:extLst>
          </p:cNvPr>
          <p:cNvGraphicFramePr>
            <a:graphicFrameLocks noGrp="1"/>
          </p:cNvGraphicFramePr>
          <p:nvPr>
            <p:ph idx="1"/>
            <p:extLst>
              <p:ext uri="{D42A27DB-BD31-4B8C-83A1-F6EECF244321}">
                <p14:modId xmlns:p14="http://schemas.microsoft.com/office/powerpoint/2010/main" val="2053031846"/>
              </p:ext>
            </p:extLst>
          </p:nvPr>
        </p:nvGraphicFramePr>
        <p:xfrm>
          <a:off x="6582782" y="1311539"/>
          <a:ext cx="6349448" cy="452673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87571030"/>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ACF065-61B3-4E57-A9BF-78115A7F9E9F}"/>
              </a:ext>
            </a:extLst>
          </p:cNvPr>
          <p:cNvSpPr>
            <a:spLocks noGrp="1"/>
          </p:cNvSpPr>
          <p:nvPr>
            <p:ph type="title"/>
          </p:nvPr>
        </p:nvSpPr>
        <p:spPr>
          <a:xfrm>
            <a:off x="2403021" y="19212"/>
            <a:ext cx="7385957" cy="820155"/>
          </a:xfrm>
          <a:solidFill>
            <a:schemeClr val="tx1">
              <a:alpha val="64000"/>
            </a:schemeClr>
          </a:solidFill>
        </p:spPr>
        <p:txBody>
          <a:bodyPr>
            <a:normAutofit/>
          </a:bodyPr>
          <a:lstStyle/>
          <a:p>
            <a:r>
              <a:rPr lang="en-US" b="1">
                <a:solidFill>
                  <a:schemeClr val="bg1"/>
                </a:solidFill>
              </a:rPr>
              <a:t>Model Construction Flowchart</a:t>
            </a:r>
            <a:endParaRPr lang="en-US">
              <a:solidFill>
                <a:schemeClr val="bg1"/>
              </a:solidFill>
            </a:endParaRPr>
          </a:p>
        </p:txBody>
      </p:sp>
      <p:graphicFrame>
        <p:nvGraphicFramePr>
          <p:cNvPr id="4" name="Content Placeholder 3">
            <a:extLst>
              <a:ext uri="{FF2B5EF4-FFF2-40B4-BE49-F238E27FC236}">
                <a16:creationId xmlns:a16="http://schemas.microsoft.com/office/drawing/2014/main" id="{9B7D213B-329B-4679-83E4-D19867003897}"/>
              </a:ext>
            </a:extLst>
          </p:cNvPr>
          <p:cNvGraphicFramePr>
            <a:graphicFrameLocks noGrp="1"/>
          </p:cNvGraphicFramePr>
          <p:nvPr>
            <p:ph idx="1"/>
            <p:extLst>
              <p:ext uri="{D42A27DB-BD31-4B8C-83A1-F6EECF244321}">
                <p14:modId xmlns:p14="http://schemas.microsoft.com/office/powerpoint/2010/main" val="198057806"/>
              </p:ext>
            </p:extLst>
          </p:nvPr>
        </p:nvGraphicFramePr>
        <p:xfrm>
          <a:off x="598714" y="957007"/>
          <a:ext cx="10903497" cy="567463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Arrow: Curved Up 4">
            <a:extLst>
              <a:ext uri="{FF2B5EF4-FFF2-40B4-BE49-F238E27FC236}">
                <a16:creationId xmlns:a16="http://schemas.microsoft.com/office/drawing/2014/main" id="{25859205-5B3F-48FE-A70E-2C92A3E8D7FD}"/>
              </a:ext>
            </a:extLst>
          </p:cNvPr>
          <p:cNvSpPr/>
          <p:nvPr/>
        </p:nvSpPr>
        <p:spPr>
          <a:xfrm rot="14445381">
            <a:off x="10151454" y="4068992"/>
            <a:ext cx="1458686" cy="816428"/>
          </a:xfrm>
          <a:prstGeom prst="curvedUpArrow">
            <a:avLst/>
          </a:prstGeom>
          <a:solidFill>
            <a:srgbClr val="ED7D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Arrow: Curved Right 5">
            <a:extLst>
              <a:ext uri="{FF2B5EF4-FFF2-40B4-BE49-F238E27FC236}">
                <a16:creationId xmlns:a16="http://schemas.microsoft.com/office/drawing/2014/main" id="{ABF3D845-38C7-423E-A675-118E008D5560}"/>
              </a:ext>
            </a:extLst>
          </p:cNvPr>
          <p:cNvSpPr/>
          <p:nvPr/>
        </p:nvSpPr>
        <p:spPr>
          <a:xfrm rot="1980340">
            <a:off x="603059" y="3600823"/>
            <a:ext cx="1077687" cy="1578429"/>
          </a:xfrm>
          <a:prstGeom prst="curvedRightArrow">
            <a:avLst/>
          </a:prstGeom>
          <a:solidFill>
            <a:srgbClr val="ED7D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Arrow: Curved Right 6">
            <a:extLst>
              <a:ext uri="{FF2B5EF4-FFF2-40B4-BE49-F238E27FC236}">
                <a16:creationId xmlns:a16="http://schemas.microsoft.com/office/drawing/2014/main" id="{34AEC854-E4D7-4209-BA6A-B2E60B782139}"/>
              </a:ext>
            </a:extLst>
          </p:cNvPr>
          <p:cNvSpPr/>
          <p:nvPr/>
        </p:nvSpPr>
        <p:spPr>
          <a:xfrm rot="3257749" flipH="1">
            <a:off x="3380014" y="4523803"/>
            <a:ext cx="1077687" cy="1578429"/>
          </a:xfrm>
          <a:prstGeom prst="curvedRightArrow">
            <a:avLst/>
          </a:prstGeom>
          <a:solidFill>
            <a:srgbClr val="ED7D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Arrow: Right 7">
            <a:extLst>
              <a:ext uri="{FF2B5EF4-FFF2-40B4-BE49-F238E27FC236}">
                <a16:creationId xmlns:a16="http://schemas.microsoft.com/office/drawing/2014/main" id="{0E6D1AC1-3434-4F9B-8190-011CD0913872}"/>
              </a:ext>
            </a:extLst>
          </p:cNvPr>
          <p:cNvSpPr/>
          <p:nvPr/>
        </p:nvSpPr>
        <p:spPr>
          <a:xfrm>
            <a:off x="3266614" y="6179639"/>
            <a:ext cx="2002971" cy="392567"/>
          </a:xfrm>
          <a:prstGeom prst="rightArrow">
            <a:avLst/>
          </a:prstGeom>
          <a:solidFill>
            <a:srgbClr val="ED7D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Arrow: Right 10">
            <a:extLst>
              <a:ext uri="{FF2B5EF4-FFF2-40B4-BE49-F238E27FC236}">
                <a16:creationId xmlns:a16="http://schemas.microsoft.com/office/drawing/2014/main" id="{D6E14319-8A28-4C17-8D81-8ED327A881A8}"/>
              </a:ext>
            </a:extLst>
          </p:cNvPr>
          <p:cNvSpPr/>
          <p:nvPr/>
        </p:nvSpPr>
        <p:spPr>
          <a:xfrm rot="10800000">
            <a:off x="5094513" y="3655217"/>
            <a:ext cx="2002971" cy="392567"/>
          </a:xfrm>
          <a:prstGeom prst="rightArrow">
            <a:avLst/>
          </a:prstGeom>
          <a:solidFill>
            <a:srgbClr val="ED7D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819761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77681D3-DC71-4D97-9958-00FA85742502}"/>
              </a:ext>
            </a:extLst>
          </p:cNvPr>
          <p:cNvSpPr/>
          <p:nvPr/>
        </p:nvSpPr>
        <p:spPr>
          <a:xfrm>
            <a:off x="0" y="152710"/>
            <a:ext cx="12192000" cy="596111"/>
          </a:xfrm>
          <a:prstGeom prst="rect">
            <a:avLst/>
          </a:prstGeom>
          <a:gradFill flip="none" rotWithShape="1">
            <a:gsLst>
              <a:gs pos="0">
                <a:schemeClr val="bg2">
                  <a:lumMod val="50000"/>
                  <a:shade val="30000"/>
                  <a:satMod val="115000"/>
                </a:schemeClr>
              </a:gs>
              <a:gs pos="50000">
                <a:schemeClr val="bg2">
                  <a:lumMod val="50000"/>
                  <a:shade val="67500"/>
                  <a:satMod val="115000"/>
                </a:schemeClr>
              </a:gs>
              <a:gs pos="100000">
                <a:schemeClr val="bg2">
                  <a:lumMod val="50000"/>
                  <a:shade val="100000"/>
                  <a:satMod val="115000"/>
                </a:schemeClr>
              </a:gs>
            </a:gsLst>
            <a:lin ang="2700000" scaled="1"/>
            <a:tileRect/>
          </a:gra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80689CE7-AC6A-4EAC-B541-EB8AE2F319E2}"/>
              </a:ext>
            </a:extLst>
          </p:cNvPr>
          <p:cNvPicPr>
            <a:picLocks noChangeAspect="1"/>
          </p:cNvPicPr>
          <p:nvPr/>
        </p:nvPicPr>
        <p:blipFill>
          <a:blip r:embed="rId3"/>
          <a:stretch>
            <a:fillRect/>
          </a:stretch>
        </p:blipFill>
        <p:spPr>
          <a:xfrm>
            <a:off x="6745090" y="1462818"/>
            <a:ext cx="4836150" cy="3932364"/>
          </a:xfrm>
          <a:prstGeom prst="rect">
            <a:avLst/>
          </a:prstGeom>
        </p:spPr>
      </p:pic>
      <p:sp>
        <p:nvSpPr>
          <p:cNvPr id="2" name="Title 1">
            <a:extLst>
              <a:ext uri="{FF2B5EF4-FFF2-40B4-BE49-F238E27FC236}">
                <a16:creationId xmlns:a16="http://schemas.microsoft.com/office/drawing/2014/main" id="{95517AC0-B5F6-40BC-84DA-BA7508F7C085}"/>
              </a:ext>
            </a:extLst>
          </p:cNvPr>
          <p:cNvSpPr>
            <a:spLocks noGrp="1"/>
          </p:cNvSpPr>
          <p:nvPr>
            <p:ph type="title"/>
          </p:nvPr>
        </p:nvSpPr>
        <p:spPr>
          <a:xfrm>
            <a:off x="460330" y="487543"/>
            <a:ext cx="8366275" cy="570236"/>
          </a:xfrm>
        </p:spPr>
        <p:txBody>
          <a:bodyPr>
            <a:normAutofit fontScale="90000"/>
          </a:bodyPr>
          <a:lstStyle/>
          <a:p>
            <a:r>
              <a:rPr lang="en-US" b="1">
                <a:solidFill>
                  <a:schemeClr val="bg1"/>
                </a:solidFill>
              </a:rPr>
              <a:t>Model Construction - Data Acquisition </a:t>
            </a:r>
            <a:br>
              <a:rPr lang="en-US"/>
            </a:br>
            <a:r>
              <a:rPr lang="en-US"/>
              <a:t> </a:t>
            </a:r>
          </a:p>
        </p:txBody>
      </p:sp>
      <mc:AlternateContent xmlns:mc="http://schemas.openxmlformats.org/markup-compatibility/2006">
        <mc:Choice xmlns:a14="http://schemas.microsoft.com/office/drawing/2010/main" Requires="a14">
          <p:sp>
            <p:nvSpPr>
              <p:cNvPr id="7" name="Content Placeholder 6">
                <a:extLst>
                  <a:ext uri="{FF2B5EF4-FFF2-40B4-BE49-F238E27FC236}">
                    <a16:creationId xmlns:a16="http://schemas.microsoft.com/office/drawing/2014/main" id="{0E5CA58D-7E70-4EB0-A850-4EF483E055F3}"/>
                  </a:ext>
                </a:extLst>
              </p:cNvPr>
              <p:cNvSpPr>
                <a:spLocks noGrp="1"/>
              </p:cNvSpPr>
              <p:nvPr>
                <p:ph sz="half" idx="1"/>
              </p:nvPr>
            </p:nvSpPr>
            <p:spPr>
              <a:xfrm>
                <a:off x="309899" y="1218542"/>
                <a:ext cx="5786101" cy="5845628"/>
              </a:xfrm>
            </p:spPr>
            <p:txBody>
              <a:bodyPr>
                <a:normAutofit fontScale="70000" lnSpcReduction="20000"/>
              </a:bodyPr>
              <a:lstStyle/>
              <a:p>
                <a:r>
                  <a:rPr lang="en-US"/>
                  <a:t>Utilizes JSON response requests from HMS watershed workflow based on HUC12 ID </a:t>
                </a:r>
              </a:p>
              <a:p>
                <a:r>
                  <a:rPr lang="en-US"/>
                  <a:t>Model selection</a:t>
                </a:r>
              </a:p>
              <a:p>
                <a:pPr lvl="1"/>
                <a:r>
                  <a:rPr lang="en-US"/>
                  <a:t>Hydrology</a:t>
                </a:r>
              </a:p>
              <a:p>
                <a:pPr lvl="1"/>
                <a:r>
                  <a:rPr lang="en-US"/>
                  <a:t>Precipitation</a:t>
                </a:r>
              </a:p>
              <a:p>
                <a:pPr lvl="1"/>
                <a:r>
                  <a:rPr lang="en-US"/>
                  <a:t>Date/Time span selection</a:t>
                </a:r>
              </a:p>
              <a:p>
                <a:r>
                  <a:rPr lang="en-US"/>
                  <a:t>Returns list of catchments(COMIDs)</a:t>
                </a:r>
              </a:p>
              <a:p>
                <a:r>
                  <a:rPr lang="en-US"/>
                  <a:t>COMID list length is iterated in loop to obtain: </a:t>
                </a:r>
              </a:p>
              <a:p>
                <a:pPr lvl="1"/>
                <a:r>
                  <a:rPr lang="en-US"/>
                  <a:t>Catchment characteristics inclusive of </a:t>
                </a:r>
                <a:r>
                  <a:rPr lang="en-US" err="1"/>
                  <a:t>bankfull</a:t>
                </a:r>
                <a:r>
                  <a:rPr lang="en-US"/>
                  <a:t> depth and cross-sectional area(</a:t>
                </a:r>
                <a:r>
                  <a:rPr lang="en-US">
                    <a:solidFill>
                      <a:srgbClr val="000000"/>
                    </a:solidFill>
                  </a:rPr>
                  <a:t>USGS, 2018</a:t>
                </a:r>
                <a:r>
                  <a:rPr lang="en-US"/>
                  <a:t>)</a:t>
                </a:r>
              </a:p>
              <a:p>
                <a:r>
                  <a:rPr lang="en-US"/>
                  <a:t>Within same iteration, utilizing the </a:t>
                </a:r>
                <a:r>
                  <a:rPr lang="en-US" err="1"/>
                  <a:t>DBFread</a:t>
                </a:r>
                <a:r>
                  <a:rPr lang="en-US"/>
                  <a:t> library, aggregation of the NHD</a:t>
                </a:r>
                <a:r>
                  <a:rPr lang="en-US" baseline="30000"/>
                  <a:t>+</a:t>
                </a:r>
                <a:r>
                  <a:rPr lang="en-US"/>
                  <a:t> medium resolution median grain size(</a:t>
                </a:r>
                <a14:m>
                  <m:oMath xmlns:m="http://schemas.openxmlformats.org/officeDocument/2006/math">
                    <m:r>
                      <a:rPr lang="en-US" i="1" dirty="0" smtClean="0">
                        <a:latin typeface="Cambria Math" panose="02040503050406030204" pitchFamily="18" charset="0"/>
                      </a:rPr>
                      <m:t>𝑚</m:t>
                    </m:r>
                  </m:oMath>
                </a14:m>
                <a:r>
                  <a:rPr lang="en-US"/>
                  <a:t>) is obtained (</a:t>
                </a:r>
                <a:r>
                  <a:rPr lang="en-US" sz="2800">
                    <a:effectLst/>
                    <a:latin typeface="Calibri" panose="020F0502020204030204" pitchFamily="34" charset="0"/>
                  </a:rPr>
                  <a:t>Hong-Yi Li, 2021</a:t>
                </a:r>
                <a:r>
                  <a:rPr lang="en-US"/>
                  <a:t>)</a:t>
                </a:r>
              </a:p>
              <a:p>
                <a:pPr>
                  <a:lnSpc>
                    <a:spcPct val="120000"/>
                  </a:lnSpc>
                </a:pPr>
                <a:r>
                  <a:rPr lang="en-US"/>
                  <a:t>Output flat files for each COMID are aggregated in  Pandas </a:t>
                </a:r>
                <a:r>
                  <a:rPr lang="en-US" err="1"/>
                  <a:t>dataframes</a:t>
                </a:r>
                <a:r>
                  <a:rPr lang="en-US"/>
                  <a:t> inclusive of COMID, stream length (</a:t>
                </a:r>
                <a14:m>
                  <m:oMath xmlns:m="http://schemas.openxmlformats.org/officeDocument/2006/math">
                    <m:r>
                      <a:rPr lang="en-US" i="1" dirty="0" smtClean="0">
                        <a:latin typeface="Cambria Math" panose="02040503050406030204" pitchFamily="18" charset="0"/>
                      </a:rPr>
                      <m:t>𝑚</m:t>
                    </m:r>
                  </m:oMath>
                </a14:m>
                <a:r>
                  <a:rPr lang="en-US"/>
                  <a:t>), streamflow (</a:t>
                </a:r>
                <a14:m>
                  <m:oMath xmlns:m="http://schemas.openxmlformats.org/officeDocument/2006/math">
                    <m:f>
                      <m:fPr>
                        <m:ctrlPr>
                          <a:rPr lang="en-US" i="1" smtClean="0">
                            <a:solidFill>
                              <a:srgbClr val="836967"/>
                            </a:solidFill>
                            <a:latin typeface="Cambria Math" panose="02040503050406030204" pitchFamily="18" charset="0"/>
                          </a:rPr>
                        </m:ctrlPr>
                      </m:fPr>
                      <m:num>
                        <m:sSup>
                          <m:sSupPr>
                            <m:ctrlPr>
                              <a:rPr lang="en-US" i="1" smtClean="0">
                                <a:solidFill>
                                  <a:srgbClr val="836967"/>
                                </a:solidFill>
                                <a:latin typeface="Cambria Math" panose="02040503050406030204" pitchFamily="18" charset="0"/>
                              </a:rPr>
                            </m:ctrlPr>
                          </m:sSupPr>
                          <m:e>
                            <m:r>
                              <a:rPr lang="en-US" i="1" smtClean="0">
                                <a:latin typeface="Cambria Math" panose="02040503050406030204" pitchFamily="18" charset="0"/>
                              </a:rPr>
                              <m:t>𝑚</m:t>
                            </m:r>
                          </m:e>
                          <m:sup>
                            <m:r>
                              <a:rPr lang="en-US" i="1" smtClean="0">
                                <a:latin typeface="Cambria Math" panose="02040503050406030204" pitchFamily="18" charset="0"/>
                              </a:rPr>
                              <m:t>3</m:t>
                            </m:r>
                          </m:sup>
                        </m:sSup>
                      </m:num>
                      <m:den>
                        <m:r>
                          <a:rPr lang="en-US" i="1" smtClean="0">
                            <a:latin typeface="Cambria Math" panose="02040503050406030204" pitchFamily="18" charset="0"/>
                          </a:rPr>
                          <m:t>𝑠</m:t>
                        </m:r>
                      </m:den>
                    </m:f>
                  </m:oMath>
                </a14:m>
                <a:r>
                  <a:rPr lang="en-US"/>
                  <a:t>), </a:t>
                </a:r>
                <a:r>
                  <a:rPr lang="en-US" err="1"/>
                  <a:t>bankfull</a:t>
                </a:r>
                <a:r>
                  <a:rPr lang="en-US"/>
                  <a:t> depth (</a:t>
                </a:r>
                <a14:m>
                  <m:oMath xmlns:m="http://schemas.openxmlformats.org/officeDocument/2006/math">
                    <m:r>
                      <a:rPr lang="en-US" sz="2300" i="1" dirty="0">
                        <a:latin typeface="Cambria Math" panose="02040503050406030204" pitchFamily="18" charset="0"/>
                      </a:rPr>
                      <m:t>𝑚</m:t>
                    </m:r>
                  </m:oMath>
                </a14:m>
                <a:r>
                  <a:rPr lang="en-US"/>
                  <a:t>), cross sectional area (</a:t>
                </a:r>
                <a14:m>
                  <m:oMath xmlns:m="http://schemas.openxmlformats.org/officeDocument/2006/math">
                    <m:sSup>
                      <m:sSupPr>
                        <m:ctrlPr>
                          <a:rPr lang="en-US" sz="2300" i="1" smtClean="0">
                            <a:solidFill>
                              <a:srgbClr val="836967"/>
                            </a:solidFill>
                            <a:latin typeface="Cambria Math" panose="02040503050406030204" pitchFamily="18" charset="0"/>
                          </a:rPr>
                        </m:ctrlPr>
                      </m:sSupPr>
                      <m:e>
                        <m:r>
                          <a:rPr lang="en-US" sz="2300" i="1" smtClean="0">
                            <a:latin typeface="Cambria Math" panose="02040503050406030204" pitchFamily="18" charset="0"/>
                          </a:rPr>
                          <m:t>𝑚</m:t>
                        </m:r>
                      </m:e>
                      <m:sup>
                        <m:r>
                          <a:rPr lang="en-US" sz="2300" i="1" smtClean="0">
                            <a:latin typeface="Cambria Math" panose="02040503050406030204" pitchFamily="18" charset="0"/>
                          </a:rPr>
                          <m:t>2</m:t>
                        </m:r>
                      </m:sup>
                    </m:sSup>
                  </m:oMath>
                </a14:m>
                <a:r>
                  <a:rPr lang="en-US"/>
                  <a:t>), and calculated stream velocity (</a:t>
                </a:r>
                <a14:m>
                  <m:oMath xmlns:m="http://schemas.openxmlformats.org/officeDocument/2006/math">
                    <m:f>
                      <m:fPr>
                        <m:ctrlPr>
                          <a:rPr lang="en-US" sz="2300" i="1" smtClean="0">
                            <a:solidFill>
                              <a:schemeClr val="tx1"/>
                            </a:solidFill>
                            <a:latin typeface="Cambria Math" panose="02040503050406030204" pitchFamily="18" charset="0"/>
                          </a:rPr>
                        </m:ctrlPr>
                      </m:fPr>
                      <m:num>
                        <m:r>
                          <a:rPr lang="en-US" sz="2300" b="0" i="1" smtClean="0">
                            <a:solidFill>
                              <a:schemeClr val="tx1"/>
                            </a:solidFill>
                            <a:latin typeface="Cambria Math" panose="02040503050406030204" pitchFamily="18" charset="0"/>
                          </a:rPr>
                          <m:t>𝑚</m:t>
                        </m:r>
                      </m:num>
                      <m:den>
                        <m:r>
                          <a:rPr lang="en-US" sz="2300" i="1">
                            <a:solidFill>
                              <a:schemeClr val="tx1"/>
                            </a:solidFill>
                            <a:latin typeface="Cambria Math" panose="02040503050406030204" pitchFamily="18" charset="0"/>
                          </a:rPr>
                          <m:t>𝑠</m:t>
                        </m:r>
                      </m:den>
                    </m:f>
                  </m:oMath>
                </a14:m>
                <a:r>
                  <a:rPr lang="en-US"/>
                  <a:t>) for the time span</a:t>
                </a:r>
              </a:p>
              <a:p>
                <a:endParaRPr lang="en-US"/>
              </a:p>
              <a:p>
                <a:pPr marL="457200" lvl="1" indent="0">
                  <a:buNone/>
                </a:pPr>
                <a:endParaRPr lang="en-US"/>
              </a:p>
            </p:txBody>
          </p:sp>
        </mc:Choice>
        <mc:Fallback>
          <p:sp>
            <p:nvSpPr>
              <p:cNvPr id="7" name="Content Placeholder 6">
                <a:extLst>
                  <a:ext uri="{FF2B5EF4-FFF2-40B4-BE49-F238E27FC236}">
                    <a16:creationId xmlns:a16="http://schemas.microsoft.com/office/drawing/2014/main" id="{0E5CA58D-7E70-4EB0-A850-4EF483E055F3}"/>
                  </a:ext>
                </a:extLst>
              </p:cNvPr>
              <p:cNvSpPr>
                <a:spLocks noGrp="1" noRot="1" noChangeAspect="1" noMove="1" noResize="1" noEditPoints="1" noAdjustHandles="1" noChangeArrowheads="1" noChangeShapeType="1" noTextEdit="1"/>
              </p:cNvSpPr>
              <p:nvPr>
                <p:ph sz="half" idx="1"/>
              </p:nvPr>
            </p:nvSpPr>
            <p:spPr>
              <a:xfrm>
                <a:off x="309899" y="1218542"/>
                <a:ext cx="5786101" cy="5845628"/>
              </a:xfrm>
              <a:blipFill>
                <a:blip r:embed="rId4"/>
                <a:stretch>
                  <a:fillRect l="-948" t="-1981" r="-1897"/>
                </a:stretch>
              </a:blipFill>
            </p:spPr>
            <p:txBody>
              <a:bodyPr/>
              <a:lstStyle/>
              <a:p>
                <a:r>
                  <a:rPr lang="en-US">
                    <a:noFill/>
                  </a:rPr>
                  <a:t> </a:t>
                </a:r>
              </a:p>
            </p:txBody>
          </p:sp>
        </mc:Fallback>
      </mc:AlternateContent>
      <p:grpSp>
        <p:nvGrpSpPr>
          <p:cNvPr id="4" name="Group 3">
            <a:extLst>
              <a:ext uri="{FF2B5EF4-FFF2-40B4-BE49-F238E27FC236}">
                <a16:creationId xmlns:a16="http://schemas.microsoft.com/office/drawing/2014/main" id="{2D1D2031-4033-4DC2-A530-AFE7B6927340}"/>
              </a:ext>
            </a:extLst>
          </p:cNvPr>
          <p:cNvGrpSpPr/>
          <p:nvPr/>
        </p:nvGrpSpPr>
        <p:grpSpPr>
          <a:xfrm>
            <a:off x="10272145" y="82503"/>
            <a:ext cx="1459525" cy="1677615"/>
            <a:chOff x="2592931" y="597"/>
            <a:chExt cx="1459525" cy="1677615"/>
          </a:xfrm>
          <a:scene3d>
            <a:camera prst="orthographicFront"/>
            <a:lightRig rig="flat" dir="t"/>
          </a:scene3d>
        </p:grpSpPr>
        <p:sp>
          <p:nvSpPr>
            <p:cNvPr id="5" name="Hexagon 4">
              <a:extLst>
                <a:ext uri="{FF2B5EF4-FFF2-40B4-BE49-F238E27FC236}">
                  <a16:creationId xmlns:a16="http://schemas.microsoft.com/office/drawing/2014/main" id="{C8DE8FA1-C1B9-499B-8B25-1C4329483072}"/>
                </a:ext>
              </a:extLst>
            </p:cNvPr>
            <p:cNvSpPr/>
            <p:nvPr/>
          </p:nvSpPr>
          <p:spPr>
            <a:xfrm rot="5400000">
              <a:off x="2483886" y="109642"/>
              <a:ext cx="1677615" cy="1459525"/>
            </a:xfrm>
            <a:prstGeom prst="hexagon">
              <a:avLst>
                <a:gd name="adj" fmla="val 25000"/>
                <a:gd name="vf" fmla="val 115470"/>
              </a:avLst>
            </a:prstGeom>
            <a:gradFill rotWithShape="1">
              <a:gsLst>
                <a:gs pos="0">
                  <a:srgbClr val="5B9BD5">
                    <a:hueOff val="0"/>
                    <a:satOff val="0"/>
                    <a:lumOff val="0"/>
                    <a:alphaOff val="0"/>
                    <a:satMod val="103000"/>
                    <a:lumMod val="102000"/>
                    <a:tint val="94000"/>
                  </a:srgbClr>
                </a:gs>
                <a:gs pos="50000">
                  <a:srgbClr val="5B9BD5">
                    <a:hueOff val="0"/>
                    <a:satOff val="0"/>
                    <a:lumOff val="0"/>
                    <a:alphaOff val="0"/>
                    <a:satMod val="110000"/>
                    <a:lumMod val="100000"/>
                    <a:shade val="100000"/>
                  </a:srgbClr>
                </a:gs>
                <a:gs pos="100000">
                  <a:srgbClr val="5B9BD5">
                    <a:hueOff val="0"/>
                    <a:satOff val="0"/>
                    <a:lumOff val="0"/>
                    <a:alphaOff val="0"/>
                    <a:lumMod val="99000"/>
                    <a:satMod val="120000"/>
                    <a:shade val="78000"/>
                  </a:srgbClr>
                </a:gs>
              </a:gsLst>
              <a:lin ang="5400000" scaled="0"/>
            </a:gradFill>
            <a:ln>
              <a:noFill/>
            </a:ln>
            <a:effectLst/>
            <a:sp3d prstMaterial="plastic">
              <a:bevelT w="120900" h="88900"/>
              <a:bevelB w="88900" h="31750" prst="angle"/>
            </a:sp3d>
          </p:spPr>
        </p:sp>
        <p:sp>
          <p:nvSpPr>
            <p:cNvPr id="6" name="Hexagon 4">
              <a:extLst>
                <a:ext uri="{FF2B5EF4-FFF2-40B4-BE49-F238E27FC236}">
                  <a16:creationId xmlns:a16="http://schemas.microsoft.com/office/drawing/2014/main" id="{4BDA1460-F59F-48B7-9EA0-C8C33B764F4C}"/>
                </a:ext>
              </a:extLst>
            </p:cNvPr>
            <p:cNvSpPr txBox="1"/>
            <p:nvPr/>
          </p:nvSpPr>
          <p:spPr>
            <a:xfrm>
              <a:off x="2713901" y="196519"/>
              <a:ext cx="1232081" cy="1154759"/>
            </a:xfrm>
            <a:prstGeom prst="rect">
              <a:avLst/>
            </a:prstGeom>
            <a:noFill/>
            <a:ln>
              <a:noFill/>
            </a:ln>
            <a:effectLst/>
            <a:sp3d/>
          </p:spPr>
          <p:txBody>
            <a:bodyPr spcFirstLastPara="0" vert="horz" wrap="square" lIns="68580" tIns="68580" rIns="68580" bIns="68580" numCol="1" spcCol="1270" anchor="ctr" anchorCtr="0">
              <a:noAutofit/>
            </a:bodyPr>
            <a:lstStyle/>
            <a:p>
              <a:pPr marL="0" marR="0" lvl="0" indent="0" algn="ctr" defTabSz="800100" eaLnBrk="1" fontAlgn="auto" latinLnBrk="0" hangingPunct="1">
                <a:lnSpc>
                  <a:spcPct val="90000"/>
                </a:lnSpc>
                <a:spcBef>
                  <a:spcPct val="0"/>
                </a:spcBef>
                <a:spcAft>
                  <a:spcPct val="35000"/>
                </a:spcAft>
                <a:buClrTx/>
                <a:buSzTx/>
                <a:buFontTx/>
                <a:buNone/>
                <a:tabLst/>
                <a:defRPr/>
              </a:pPr>
              <a:r>
                <a:rPr kumimoji="0" lang="en-US" sz="1800" b="1" i="0" u="none" strike="noStrike" kern="1200" cap="none" spc="0" normalizeH="0" baseline="0" noProof="0">
                  <a:ln>
                    <a:noFill/>
                  </a:ln>
                  <a:solidFill>
                    <a:sysClr val="window" lastClr="FFFFFF"/>
                  </a:solidFill>
                  <a:effectLst/>
                  <a:uLnTx/>
                  <a:uFillTx/>
                  <a:latin typeface="Calibri" panose="020F0502020204030204"/>
                  <a:ea typeface="+mn-ea"/>
                  <a:cs typeface="+mn-cs"/>
                </a:rPr>
                <a:t> Acquisition</a:t>
              </a:r>
            </a:p>
          </p:txBody>
        </p:sp>
      </p:grpSp>
      <p:pic>
        <p:nvPicPr>
          <p:cNvPr id="14" name="Picture 13">
            <a:extLst>
              <a:ext uri="{FF2B5EF4-FFF2-40B4-BE49-F238E27FC236}">
                <a16:creationId xmlns:a16="http://schemas.microsoft.com/office/drawing/2014/main" id="{9090FB7C-AD37-4725-8C3C-033360C4BFB5}"/>
              </a:ext>
            </a:extLst>
          </p:cNvPr>
          <p:cNvPicPr>
            <a:picLocks noChangeAspect="1"/>
          </p:cNvPicPr>
          <p:nvPr/>
        </p:nvPicPr>
        <p:blipFill>
          <a:blip r:embed="rId5"/>
          <a:stretch>
            <a:fillRect/>
          </a:stretch>
        </p:blipFill>
        <p:spPr>
          <a:xfrm>
            <a:off x="7968343" y="2382389"/>
            <a:ext cx="3913758" cy="4393108"/>
          </a:xfrm>
          <a:prstGeom prst="rect">
            <a:avLst/>
          </a:prstGeom>
        </p:spPr>
      </p:pic>
    </p:spTree>
    <p:extLst>
      <p:ext uri="{BB962C8B-B14F-4D97-AF65-F5344CB8AC3E}">
        <p14:creationId xmlns:p14="http://schemas.microsoft.com/office/powerpoint/2010/main" val="643932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down)">
                                      <p:cBhvr>
                                        <p:cTn id="7" dur="580">
                                          <p:stCondLst>
                                            <p:cond delay="0"/>
                                          </p:stCondLst>
                                        </p:cTn>
                                        <p:tgtEl>
                                          <p:spTgt spid="14"/>
                                        </p:tgtEl>
                                      </p:cBhvr>
                                    </p:animEffect>
                                    <p:anim calcmode="lin" valueType="num">
                                      <p:cBhvr>
                                        <p:cTn id="8" dur="1822" tmFilter="0,0; 0.14,0.36; 0.43,0.73; 0.71,0.91; 1.0,1.0">
                                          <p:stCondLst>
                                            <p:cond delay="0"/>
                                          </p:stCondLst>
                                        </p:cTn>
                                        <p:tgtEl>
                                          <p:spTgt spid="14"/>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4"/>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4"/>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4"/>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4"/>
                                        </p:tgtEl>
                                        <p:attrNameLst>
                                          <p:attrName>ppt_y</p:attrName>
                                        </p:attrNameLst>
                                      </p:cBhvr>
                                      <p:tavLst>
                                        <p:tav tm="0" fmla="#ppt_y-sin(pi*$)/81">
                                          <p:val>
                                            <p:fltVal val="0"/>
                                          </p:val>
                                        </p:tav>
                                        <p:tav tm="100000">
                                          <p:val>
                                            <p:fltVal val="1"/>
                                          </p:val>
                                        </p:tav>
                                      </p:tavLst>
                                    </p:anim>
                                    <p:animScale>
                                      <p:cBhvr>
                                        <p:cTn id="13" dur="26">
                                          <p:stCondLst>
                                            <p:cond delay="650"/>
                                          </p:stCondLst>
                                        </p:cTn>
                                        <p:tgtEl>
                                          <p:spTgt spid="14"/>
                                        </p:tgtEl>
                                      </p:cBhvr>
                                      <p:to x="100000" y="60000"/>
                                    </p:animScale>
                                    <p:animScale>
                                      <p:cBhvr>
                                        <p:cTn id="14" dur="166" decel="50000">
                                          <p:stCondLst>
                                            <p:cond delay="676"/>
                                          </p:stCondLst>
                                        </p:cTn>
                                        <p:tgtEl>
                                          <p:spTgt spid="14"/>
                                        </p:tgtEl>
                                      </p:cBhvr>
                                      <p:to x="100000" y="100000"/>
                                    </p:animScale>
                                    <p:animScale>
                                      <p:cBhvr>
                                        <p:cTn id="15" dur="26">
                                          <p:stCondLst>
                                            <p:cond delay="1312"/>
                                          </p:stCondLst>
                                        </p:cTn>
                                        <p:tgtEl>
                                          <p:spTgt spid="14"/>
                                        </p:tgtEl>
                                      </p:cBhvr>
                                      <p:to x="100000" y="80000"/>
                                    </p:animScale>
                                    <p:animScale>
                                      <p:cBhvr>
                                        <p:cTn id="16" dur="166" decel="50000">
                                          <p:stCondLst>
                                            <p:cond delay="1338"/>
                                          </p:stCondLst>
                                        </p:cTn>
                                        <p:tgtEl>
                                          <p:spTgt spid="14"/>
                                        </p:tgtEl>
                                      </p:cBhvr>
                                      <p:to x="100000" y="100000"/>
                                    </p:animScale>
                                    <p:animScale>
                                      <p:cBhvr>
                                        <p:cTn id="17" dur="26">
                                          <p:stCondLst>
                                            <p:cond delay="1642"/>
                                          </p:stCondLst>
                                        </p:cTn>
                                        <p:tgtEl>
                                          <p:spTgt spid="14"/>
                                        </p:tgtEl>
                                      </p:cBhvr>
                                      <p:to x="100000" y="90000"/>
                                    </p:animScale>
                                    <p:animScale>
                                      <p:cBhvr>
                                        <p:cTn id="18" dur="166" decel="50000">
                                          <p:stCondLst>
                                            <p:cond delay="1668"/>
                                          </p:stCondLst>
                                        </p:cTn>
                                        <p:tgtEl>
                                          <p:spTgt spid="14"/>
                                        </p:tgtEl>
                                      </p:cBhvr>
                                      <p:to x="100000" y="100000"/>
                                    </p:animScale>
                                    <p:animScale>
                                      <p:cBhvr>
                                        <p:cTn id="19" dur="26">
                                          <p:stCondLst>
                                            <p:cond delay="1808"/>
                                          </p:stCondLst>
                                        </p:cTn>
                                        <p:tgtEl>
                                          <p:spTgt spid="14"/>
                                        </p:tgtEl>
                                      </p:cBhvr>
                                      <p:to x="100000" y="95000"/>
                                    </p:animScale>
                                    <p:animScale>
                                      <p:cBhvr>
                                        <p:cTn id="20" dur="166" decel="50000">
                                          <p:stCondLst>
                                            <p:cond delay="1834"/>
                                          </p:stCondLst>
                                        </p:cTn>
                                        <p:tgtEl>
                                          <p:spTgt spid="14"/>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D2C0DC-20B2-4FE8-A1BB-351FAB5351CD}"/>
              </a:ext>
            </a:extLst>
          </p:cNvPr>
          <p:cNvSpPr/>
          <p:nvPr/>
        </p:nvSpPr>
        <p:spPr>
          <a:xfrm>
            <a:off x="0" y="152710"/>
            <a:ext cx="12192000" cy="596111"/>
          </a:xfrm>
          <a:prstGeom prst="rect">
            <a:avLst/>
          </a:prstGeom>
          <a:gradFill flip="none" rotWithShape="1">
            <a:gsLst>
              <a:gs pos="0">
                <a:schemeClr val="bg2">
                  <a:lumMod val="50000"/>
                  <a:shade val="30000"/>
                  <a:satMod val="115000"/>
                </a:schemeClr>
              </a:gs>
              <a:gs pos="50000">
                <a:schemeClr val="bg2">
                  <a:lumMod val="50000"/>
                  <a:shade val="67500"/>
                  <a:satMod val="115000"/>
                </a:schemeClr>
              </a:gs>
              <a:gs pos="100000">
                <a:schemeClr val="bg2">
                  <a:lumMod val="50000"/>
                  <a:shade val="100000"/>
                  <a:satMod val="115000"/>
                </a:schemeClr>
              </a:gs>
            </a:gsLst>
            <a:lin ang="2700000" scaled="1"/>
            <a:tileRect/>
          </a:gra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5517AC0-B5F6-40BC-84DA-BA7508F7C085}"/>
              </a:ext>
            </a:extLst>
          </p:cNvPr>
          <p:cNvSpPr>
            <a:spLocks noGrp="1"/>
          </p:cNvSpPr>
          <p:nvPr>
            <p:ph type="title"/>
          </p:nvPr>
        </p:nvSpPr>
        <p:spPr/>
        <p:txBody>
          <a:bodyPr>
            <a:normAutofit fontScale="90000"/>
          </a:bodyPr>
          <a:lstStyle/>
          <a:p>
            <a:r>
              <a:rPr lang="en-US" b="1">
                <a:solidFill>
                  <a:schemeClr val="bg1"/>
                </a:solidFill>
              </a:rPr>
              <a:t>Model Construction - Data Preprocessing</a:t>
            </a:r>
            <a:br>
              <a:rPr lang="en-US"/>
            </a:br>
            <a:br>
              <a:rPr lang="en-US"/>
            </a:br>
            <a:r>
              <a:rPr lang="en-US"/>
              <a:t> </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7288BF67-2BE3-4FE2-B43F-74A788DDEB63}"/>
                  </a:ext>
                </a:extLst>
              </p:cNvPr>
              <p:cNvSpPr>
                <a:spLocks noGrp="1"/>
              </p:cNvSpPr>
              <p:nvPr>
                <p:ph idx="1"/>
              </p:nvPr>
            </p:nvSpPr>
            <p:spPr>
              <a:xfrm>
                <a:off x="42200" y="909056"/>
                <a:ext cx="8043386" cy="5699167"/>
              </a:xfrm>
            </p:spPr>
            <p:txBody>
              <a:bodyPr>
                <a:normAutofit fontScale="85000" lnSpcReduction="20000"/>
              </a:bodyPr>
              <a:lstStyle/>
              <a:p>
                <a:pPr marL="0" indent="0">
                  <a:buNone/>
                </a:pPr>
                <a:r>
                  <a:rPr lang="en-US"/>
                  <a:t>From the data collected, it is stored in two allocatable arrays maintained in the stack </a:t>
                </a:r>
              </a:p>
              <a:p>
                <a:pPr lvl="1"/>
                <a:r>
                  <a:rPr lang="en-US" err="1"/>
                  <a:t>Mydata</a:t>
                </a:r>
                <a:r>
                  <a:rPr lang="en-US"/>
                  <a:t>(2-D) storage for preprocessing parameters for each</a:t>
                </a:r>
              </a:p>
              <a:p>
                <a:pPr marL="457200" lvl="1" indent="0">
                  <a:buNone/>
                </a:pPr>
                <a:r>
                  <a:rPr lang="en-US"/>
                  <a:t>    row of data (</a:t>
                </a:r>
                <a14:m>
                  <m:oMath xmlns:m="http://schemas.openxmlformats.org/officeDocument/2006/math">
                    <m:r>
                      <a:rPr lang="en-US" i="1" dirty="0" smtClean="0">
                        <a:latin typeface="Cambria Math" panose="02040503050406030204" pitchFamily="18" charset="0"/>
                      </a:rPr>
                      <m:t>𝑘</m:t>
                    </m:r>
                  </m:oMath>
                </a14:m>
                <a:r>
                  <a:rPr lang="en-US"/>
                  <a:t>)</a:t>
                </a:r>
              </a:p>
              <a:p>
                <a:pPr lvl="2"/>
                <a:r>
                  <a:rPr lang="en-US"/>
                  <a:t>COMID</a:t>
                </a:r>
              </a:p>
              <a:p>
                <a:pPr lvl="2"/>
                <a:r>
                  <a:rPr lang="en-US"/>
                  <a:t>Stream length</a:t>
                </a:r>
              </a:p>
              <a:p>
                <a:pPr lvl="2"/>
                <a:r>
                  <a:rPr lang="en-US"/>
                  <a:t>Median grain size</a:t>
                </a:r>
              </a:p>
              <a:p>
                <a:pPr lvl="2"/>
                <a:r>
                  <a:rPr lang="en-US"/>
                  <a:t>Bankfull depth</a:t>
                </a:r>
              </a:p>
              <a:p>
                <a:pPr lvl="2"/>
                <a:r>
                  <a:rPr lang="en-US"/>
                  <a:t>Streamflow </a:t>
                </a:r>
              </a:p>
              <a:p>
                <a:pPr lvl="2"/>
                <a:r>
                  <a:rPr lang="en-US"/>
                  <a:t>Daily velocity</a:t>
                </a:r>
              </a:p>
              <a:p>
                <a:pPr lvl="2"/>
                <a:r>
                  <a:rPr lang="en-US"/>
                  <a:t>Bankfull Cross-Sectional Area</a:t>
                </a:r>
              </a:p>
              <a:p>
                <a:pPr lvl="2"/>
                <a:r>
                  <a:rPr lang="en-US"/>
                  <a:t>Row record id (</a:t>
                </a:r>
                <a14:m>
                  <m:oMath xmlns:m="http://schemas.openxmlformats.org/officeDocument/2006/math">
                    <m:r>
                      <a:rPr lang="en-US" i="1" dirty="0" smtClean="0">
                        <a:latin typeface="Cambria Math" panose="02040503050406030204" pitchFamily="18" charset="0"/>
                      </a:rPr>
                      <m:t>𝑘</m:t>
                    </m:r>
                    <m:r>
                      <a:rPr lang="en-US" i="1" dirty="0" smtClean="0">
                        <a:latin typeface="Cambria Math" panose="02040503050406030204" pitchFamily="18" charset="0"/>
                      </a:rPr>
                      <m:t>:</m:t>
                    </m:r>
                    <m:r>
                      <a:rPr lang="en-US" i="1" dirty="0" smtClean="0">
                        <a:latin typeface="Cambria Math" panose="02040503050406030204" pitchFamily="18" charset="0"/>
                      </a:rPr>
                      <m:t>𝑛𝑟</m:t>
                    </m:r>
                  </m:oMath>
                </a14:m>
                <a:r>
                  <a:rPr lang="en-US"/>
                  <a:t>) </a:t>
                </a:r>
                <a:r>
                  <a:rPr lang="en-US">
                    <a:sym typeface="Wingdings" panose="05000000000000000000" pitchFamily="2" charset="2"/>
                  </a:rPr>
                  <a:t> creates accessible individual locator </a:t>
                </a:r>
                <a:endParaRPr lang="en-US"/>
              </a:p>
              <a:p>
                <a:pPr marL="914400" lvl="2" indent="0">
                  <a:buNone/>
                </a:pPr>
                <a:endParaRPr lang="en-US"/>
              </a:p>
              <a:p>
                <a:pPr lvl="1"/>
                <a:r>
                  <a:rPr lang="en-US" err="1"/>
                  <a:t>Tica</a:t>
                </a:r>
                <a:r>
                  <a:rPr lang="en-US"/>
                  <a:t> (Time in Channel array) (1-D) – Houses river network data written out for the beginning of initialization of the model parameters defined (Critical component for outer nested loop iteration)</a:t>
                </a:r>
              </a:p>
              <a:p>
                <a:pPr lvl="2"/>
                <a:r>
                  <a:rPr lang="en-US"/>
                  <a:t>Surface roughness by comparisons between depth and median grain size</a:t>
                </a:r>
              </a:p>
              <a:p>
                <a:pPr lvl="2"/>
                <a:r>
                  <a:rPr lang="en-US"/>
                  <a:t>Time in Channel (tic) </a:t>
                </a:r>
              </a:p>
              <a:p>
                <a:pPr lvl="2"/>
                <a:r>
                  <a:rPr lang="en-US"/>
                  <a:t>Darcy- </a:t>
                </a:r>
                <a:r>
                  <a:rPr lang="en-US" err="1"/>
                  <a:t>Weisbach</a:t>
                </a:r>
                <a:r>
                  <a:rPr lang="en-US"/>
                  <a:t> friction factor</a:t>
                </a:r>
              </a:p>
              <a:p>
                <a:pPr lvl="2"/>
                <a:r>
                  <a:rPr lang="en-US"/>
                  <a:t>Benthic Shear-Stress (</a:t>
                </a:r>
                <a:r>
                  <a:rPr lang="en-US" err="1"/>
                  <a:t>taub</a:t>
                </a:r>
                <a:r>
                  <a:rPr lang="en-US"/>
                  <a:t>)</a:t>
                </a:r>
              </a:p>
              <a:p>
                <a:pPr lvl="2"/>
                <a:endParaRPr lang="en-US"/>
              </a:p>
              <a:p>
                <a:pPr lvl="2"/>
                <a:endParaRPr lang="en-US"/>
              </a:p>
            </p:txBody>
          </p:sp>
        </mc:Choice>
        <mc:Fallback>
          <p:sp>
            <p:nvSpPr>
              <p:cNvPr id="3" name="Content Placeholder 2">
                <a:extLst>
                  <a:ext uri="{FF2B5EF4-FFF2-40B4-BE49-F238E27FC236}">
                    <a16:creationId xmlns:a16="http://schemas.microsoft.com/office/drawing/2014/main" id="{7288BF67-2BE3-4FE2-B43F-74A788DDEB63}"/>
                  </a:ext>
                </a:extLst>
              </p:cNvPr>
              <p:cNvSpPr>
                <a:spLocks noGrp="1" noRot="1" noChangeAspect="1" noMove="1" noResize="1" noEditPoints="1" noAdjustHandles="1" noChangeArrowheads="1" noChangeShapeType="1" noTextEdit="1"/>
              </p:cNvSpPr>
              <p:nvPr>
                <p:ph idx="1"/>
              </p:nvPr>
            </p:nvSpPr>
            <p:spPr>
              <a:xfrm>
                <a:off x="42200" y="909056"/>
                <a:ext cx="8043386" cy="5699167"/>
              </a:xfrm>
              <a:blipFill>
                <a:blip r:embed="rId2"/>
                <a:stretch>
                  <a:fillRect l="-1213" t="-2460"/>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5E1F411A-294E-4BDE-B962-1E890A7AED3A}"/>
              </a:ext>
            </a:extLst>
          </p:cNvPr>
          <p:cNvPicPr>
            <a:picLocks noChangeAspect="1"/>
          </p:cNvPicPr>
          <p:nvPr/>
        </p:nvPicPr>
        <p:blipFill>
          <a:blip r:embed="rId3"/>
          <a:stretch>
            <a:fillRect/>
          </a:stretch>
        </p:blipFill>
        <p:spPr>
          <a:xfrm>
            <a:off x="7246331" y="1406589"/>
            <a:ext cx="4903469" cy="2440674"/>
          </a:xfrm>
          <a:prstGeom prst="rect">
            <a:avLst/>
          </a:prstGeom>
        </p:spPr>
      </p:pic>
      <p:pic>
        <p:nvPicPr>
          <p:cNvPr id="10" name="Picture 9">
            <a:extLst>
              <a:ext uri="{FF2B5EF4-FFF2-40B4-BE49-F238E27FC236}">
                <a16:creationId xmlns:a16="http://schemas.microsoft.com/office/drawing/2014/main" id="{E6104762-E611-4905-94AD-B3EF067C365F}"/>
              </a:ext>
            </a:extLst>
          </p:cNvPr>
          <p:cNvPicPr>
            <a:picLocks noChangeAspect="1"/>
          </p:cNvPicPr>
          <p:nvPr/>
        </p:nvPicPr>
        <p:blipFill>
          <a:blip r:embed="rId4"/>
          <a:stretch>
            <a:fillRect/>
          </a:stretch>
        </p:blipFill>
        <p:spPr>
          <a:xfrm>
            <a:off x="7246331" y="3446239"/>
            <a:ext cx="4903469" cy="636477"/>
          </a:xfrm>
          <a:prstGeom prst="rect">
            <a:avLst/>
          </a:prstGeom>
        </p:spPr>
      </p:pic>
      <p:pic>
        <p:nvPicPr>
          <p:cNvPr id="12" name="Picture 11">
            <a:extLst>
              <a:ext uri="{FF2B5EF4-FFF2-40B4-BE49-F238E27FC236}">
                <a16:creationId xmlns:a16="http://schemas.microsoft.com/office/drawing/2014/main" id="{A0109DB1-25AD-4AA1-B52F-D4A7B3D28F05}"/>
              </a:ext>
            </a:extLst>
          </p:cNvPr>
          <p:cNvPicPr>
            <a:picLocks noChangeAspect="1"/>
          </p:cNvPicPr>
          <p:nvPr/>
        </p:nvPicPr>
        <p:blipFill>
          <a:blip r:embed="rId5"/>
          <a:stretch>
            <a:fillRect/>
          </a:stretch>
        </p:blipFill>
        <p:spPr>
          <a:xfrm>
            <a:off x="7246330" y="5440907"/>
            <a:ext cx="4903469" cy="323813"/>
          </a:xfrm>
          <a:prstGeom prst="rect">
            <a:avLst/>
          </a:prstGeom>
        </p:spPr>
      </p:pic>
      <p:grpSp>
        <p:nvGrpSpPr>
          <p:cNvPr id="4" name="Group 3">
            <a:extLst>
              <a:ext uri="{FF2B5EF4-FFF2-40B4-BE49-F238E27FC236}">
                <a16:creationId xmlns:a16="http://schemas.microsoft.com/office/drawing/2014/main" id="{D0844E3B-CEB3-4D3E-988B-FB95D96DEE6A}"/>
              </a:ext>
            </a:extLst>
          </p:cNvPr>
          <p:cNvGrpSpPr/>
          <p:nvPr/>
        </p:nvGrpSpPr>
        <p:grpSpPr>
          <a:xfrm>
            <a:off x="10624037" y="80541"/>
            <a:ext cx="1459525" cy="1677615"/>
            <a:chOff x="2027234" y="1424557"/>
            <a:chExt cx="1459525" cy="1677615"/>
          </a:xfrm>
          <a:scene3d>
            <a:camera prst="orthographicFront"/>
            <a:lightRig rig="flat" dir="t"/>
          </a:scene3d>
        </p:grpSpPr>
        <p:sp>
          <p:nvSpPr>
            <p:cNvPr id="5" name="Hexagon 4">
              <a:extLst>
                <a:ext uri="{FF2B5EF4-FFF2-40B4-BE49-F238E27FC236}">
                  <a16:creationId xmlns:a16="http://schemas.microsoft.com/office/drawing/2014/main" id="{2A9495BF-CA6F-45F0-AE59-5BA07355A458}"/>
                </a:ext>
              </a:extLst>
            </p:cNvPr>
            <p:cNvSpPr/>
            <p:nvPr/>
          </p:nvSpPr>
          <p:spPr>
            <a:xfrm rot="5400000">
              <a:off x="1918189" y="1533602"/>
              <a:ext cx="1677615" cy="1459525"/>
            </a:xfrm>
            <a:prstGeom prst="hexagon">
              <a:avLst>
                <a:gd name="adj" fmla="val 25000"/>
                <a:gd name="vf" fmla="val 115470"/>
              </a:avLst>
            </a:prstGeom>
            <a:sp3d prstMaterial="plastic">
              <a:bevelT w="120900" h="88900"/>
              <a:bevelB w="88900" h="31750" prst="angle"/>
            </a:sp3d>
          </p:spPr>
          <p:style>
            <a:lnRef idx="0">
              <a:schemeClr val="lt1">
                <a:hueOff val="0"/>
                <a:satOff val="0"/>
                <a:lumOff val="0"/>
                <a:alphaOff val="0"/>
              </a:schemeClr>
            </a:lnRef>
            <a:fillRef idx="3">
              <a:schemeClr val="accent5">
                <a:hueOff val="-2703417"/>
                <a:satOff val="-6968"/>
                <a:lumOff val="-4706"/>
                <a:alphaOff val="0"/>
              </a:schemeClr>
            </a:fillRef>
            <a:effectRef idx="2">
              <a:schemeClr val="accent5">
                <a:hueOff val="-2703417"/>
                <a:satOff val="-6968"/>
                <a:lumOff val="-4706"/>
                <a:alphaOff val="0"/>
              </a:schemeClr>
            </a:effectRef>
            <a:fontRef idx="minor">
              <a:schemeClr val="lt1"/>
            </a:fontRef>
          </p:style>
        </p:sp>
        <p:sp>
          <p:nvSpPr>
            <p:cNvPr id="6" name="Hexagon 4">
              <a:extLst>
                <a:ext uri="{FF2B5EF4-FFF2-40B4-BE49-F238E27FC236}">
                  <a16:creationId xmlns:a16="http://schemas.microsoft.com/office/drawing/2014/main" id="{178F089D-123B-4728-B116-2FE5DAF1FACD}"/>
                </a:ext>
              </a:extLst>
            </p:cNvPr>
            <p:cNvSpPr txBox="1"/>
            <p:nvPr/>
          </p:nvSpPr>
          <p:spPr>
            <a:xfrm>
              <a:off x="2254677" y="1685985"/>
              <a:ext cx="1004639" cy="1154759"/>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endParaRPr lang="en-US" sz="1400" kern="1200"/>
            </a:p>
            <a:p>
              <a:pPr marL="0" lvl="0" indent="0" algn="ctr" defTabSz="622300">
                <a:lnSpc>
                  <a:spcPct val="90000"/>
                </a:lnSpc>
                <a:spcBef>
                  <a:spcPct val="0"/>
                </a:spcBef>
                <a:spcAft>
                  <a:spcPct val="35000"/>
                </a:spcAft>
                <a:buNone/>
              </a:pPr>
              <a:r>
                <a:rPr lang="en-US" sz="1600" b="1" kern="1200"/>
                <a:t>Processing</a:t>
              </a:r>
            </a:p>
          </p:txBody>
        </p:sp>
      </p:grpSp>
    </p:spTree>
    <p:extLst>
      <p:ext uri="{BB962C8B-B14F-4D97-AF65-F5344CB8AC3E}">
        <p14:creationId xmlns:p14="http://schemas.microsoft.com/office/powerpoint/2010/main" val="29427017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293CD980-0696-494E-993E-4DC78F4EE978}"/>
              </a:ext>
            </a:extLst>
          </p:cNvPr>
          <p:cNvSpPr/>
          <p:nvPr/>
        </p:nvSpPr>
        <p:spPr>
          <a:xfrm>
            <a:off x="0" y="372152"/>
            <a:ext cx="12192000" cy="596111"/>
          </a:xfrm>
          <a:prstGeom prst="rect">
            <a:avLst/>
          </a:prstGeom>
          <a:gradFill flip="none" rotWithShape="1">
            <a:gsLst>
              <a:gs pos="0">
                <a:schemeClr val="bg2">
                  <a:lumMod val="50000"/>
                  <a:shade val="30000"/>
                  <a:satMod val="115000"/>
                </a:schemeClr>
              </a:gs>
              <a:gs pos="50000">
                <a:schemeClr val="bg2">
                  <a:lumMod val="50000"/>
                  <a:shade val="67500"/>
                  <a:satMod val="115000"/>
                </a:schemeClr>
              </a:gs>
              <a:gs pos="100000">
                <a:schemeClr val="bg2">
                  <a:lumMod val="50000"/>
                  <a:shade val="100000"/>
                  <a:satMod val="115000"/>
                </a:schemeClr>
              </a:gs>
            </a:gsLst>
            <a:lin ang="2700000" scaled="1"/>
            <a:tileRect/>
          </a:gra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688A7E8-06AB-413B-AADF-250F64401069}"/>
              </a:ext>
            </a:extLst>
          </p:cNvPr>
          <p:cNvSpPr>
            <a:spLocks noGrp="1"/>
          </p:cNvSpPr>
          <p:nvPr>
            <p:ph type="title"/>
          </p:nvPr>
        </p:nvSpPr>
        <p:spPr/>
        <p:txBody>
          <a:bodyPr/>
          <a:lstStyle/>
          <a:p>
            <a:r>
              <a:rPr lang="en-US" b="1">
                <a:solidFill>
                  <a:schemeClr val="bg1"/>
                </a:solidFill>
              </a:rPr>
              <a:t>Model Construction - Derivation &amp; Main </a:t>
            </a:r>
            <a:br>
              <a:rPr lang="en-US"/>
            </a:br>
            <a:endParaRPr lang="en-US"/>
          </a:p>
        </p:txBody>
      </p:sp>
      <p:sp>
        <p:nvSpPr>
          <p:cNvPr id="3" name="Content Placeholder 2">
            <a:extLst>
              <a:ext uri="{FF2B5EF4-FFF2-40B4-BE49-F238E27FC236}">
                <a16:creationId xmlns:a16="http://schemas.microsoft.com/office/drawing/2014/main" id="{8C534C5C-4370-455F-8262-C91DC2DBD06D}"/>
              </a:ext>
            </a:extLst>
          </p:cNvPr>
          <p:cNvSpPr>
            <a:spLocks noGrp="1"/>
          </p:cNvSpPr>
          <p:nvPr>
            <p:ph idx="1"/>
          </p:nvPr>
        </p:nvSpPr>
        <p:spPr>
          <a:xfrm>
            <a:off x="68945" y="1456090"/>
            <a:ext cx="6251222" cy="5036785"/>
          </a:xfrm>
        </p:spPr>
        <p:txBody>
          <a:bodyPr>
            <a:normAutofit fontScale="70000" lnSpcReduction="20000"/>
          </a:bodyPr>
          <a:lstStyle/>
          <a:p>
            <a:r>
              <a:rPr lang="en-US" b="1"/>
              <a:t>Key Assumption (boundary conditions)</a:t>
            </a:r>
            <a:r>
              <a:rPr lang="en-US"/>
              <a:t> </a:t>
            </a:r>
          </a:p>
          <a:p>
            <a:pPr lvl="1"/>
            <a:r>
              <a:rPr lang="en-US"/>
              <a:t>Determined by transport model</a:t>
            </a:r>
          </a:p>
          <a:p>
            <a:pPr lvl="2"/>
            <a:r>
              <a:rPr lang="en-US"/>
              <a:t>3 Options: (1) Legacy, (2) Descriptive, or (3) Van Rijn transport</a:t>
            </a:r>
          </a:p>
          <a:p>
            <a:pPr lvl="1"/>
            <a:r>
              <a:rPr lang="en-US"/>
              <a:t>Initialization of water characteristics based on user defined sediments for 3 layers (2 equally partitioned layers and a surface benthic layer)  </a:t>
            </a:r>
          </a:p>
          <a:p>
            <a:r>
              <a:rPr lang="en-US" b="1"/>
              <a:t>Sediment characteristics include:</a:t>
            </a:r>
          </a:p>
          <a:p>
            <a:pPr lvl="1"/>
            <a:r>
              <a:rPr lang="en-US"/>
              <a:t>Water column segment  </a:t>
            </a:r>
          </a:p>
          <a:p>
            <a:pPr lvl="1"/>
            <a:r>
              <a:rPr lang="en-US"/>
              <a:t>Particle type or density</a:t>
            </a:r>
          </a:p>
          <a:p>
            <a:pPr lvl="1"/>
            <a:r>
              <a:rPr lang="en-US"/>
              <a:t>Grain size </a:t>
            </a:r>
            <a:r>
              <a:rPr lang="en-US">
                <a:sym typeface="Wingdings" panose="05000000000000000000" pitchFamily="2" charset="2"/>
              </a:rPr>
              <a:t> provides solids type classification</a:t>
            </a:r>
          </a:p>
          <a:p>
            <a:pPr lvl="1"/>
            <a:r>
              <a:rPr lang="en-US"/>
              <a:t>Resuspension velocity</a:t>
            </a:r>
          </a:p>
          <a:p>
            <a:pPr lvl="1"/>
            <a:r>
              <a:rPr lang="en-US"/>
              <a:t>Parametrization of critical shear stress, probability of deposition, and dimensionless exponent (changing from linear settling function)</a:t>
            </a:r>
          </a:p>
          <a:p>
            <a:r>
              <a:rPr lang="en-US" b="1"/>
              <a:t>Upon initialization (j=1, k=1)</a:t>
            </a:r>
          </a:p>
          <a:p>
            <a:pPr lvl="1"/>
            <a:r>
              <a:rPr lang="en-US" err="1"/>
              <a:t>Sumcount</a:t>
            </a:r>
            <a:r>
              <a:rPr lang="en-US"/>
              <a:t> =  sum(runtime(1,1:k)) within outer loop TIC</a:t>
            </a:r>
          </a:p>
          <a:p>
            <a:pPr lvl="1"/>
            <a:r>
              <a:rPr lang="en-US"/>
              <a:t>J1 = next start step iteration when TIC is exhausted for current segment</a:t>
            </a:r>
          </a:p>
          <a:p>
            <a:pPr lvl="1"/>
            <a:r>
              <a:rPr lang="en-US" err="1"/>
              <a:t>Pdx</a:t>
            </a:r>
            <a:r>
              <a:rPr lang="en-US"/>
              <a:t>(Advection), </a:t>
            </a:r>
            <a:r>
              <a:rPr lang="en-US" err="1"/>
              <a:t>Pdy</a:t>
            </a:r>
            <a:r>
              <a:rPr lang="en-US"/>
              <a:t> (j-1) (Settling/Depositional)</a:t>
            </a:r>
          </a:p>
          <a:p>
            <a:pPr lvl="1"/>
            <a:r>
              <a:rPr lang="en-US"/>
              <a:t>Allocatable dynamic arrays utilizing </a:t>
            </a:r>
            <a:r>
              <a:rPr lang="en-US" err="1"/>
              <a:t>move_alloc</a:t>
            </a:r>
            <a:r>
              <a:rPr lang="en-US"/>
              <a:t>(memory allocation) to view j and j-1 for mass adjustment across time</a:t>
            </a:r>
          </a:p>
        </p:txBody>
      </p:sp>
      <p:grpSp>
        <p:nvGrpSpPr>
          <p:cNvPr id="4" name="Group 3">
            <a:extLst>
              <a:ext uri="{FF2B5EF4-FFF2-40B4-BE49-F238E27FC236}">
                <a16:creationId xmlns:a16="http://schemas.microsoft.com/office/drawing/2014/main" id="{EB819570-C295-41AE-B994-B05B77420D53}"/>
              </a:ext>
            </a:extLst>
          </p:cNvPr>
          <p:cNvGrpSpPr/>
          <p:nvPr/>
        </p:nvGrpSpPr>
        <p:grpSpPr>
          <a:xfrm>
            <a:off x="10380828" y="0"/>
            <a:ext cx="1459525" cy="1677615"/>
            <a:chOff x="2818398" y="2848517"/>
            <a:chExt cx="1459525" cy="1677615"/>
          </a:xfrm>
          <a:scene3d>
            <a:camera prst="orthographicFront"/>
            <a:lightRig rig="flat" dir="t"/>
          </a:scene3d>
        </p:grpSpPr>
        <p:sp>
          <p:nvSpPr>
            <p:cNvPr id="5" name="Hexagon 4">
              <a:extLst>
                <a:ext uri="{FF2B5EF4-FFF2-40B4-BE49-F238E27FC236}">
                  <a16:creationId xmlns:a16="http://schemas.microsoft.com/office/drawing/2014/main" id="{4D766B5D-36DF-48F7-923B-D5EC13D0427B}"/>
                </a:ext>
              </a:extLst>
            </p:cNvPr>
            <p:cNvSpPr/>
            <p:nvPr/>
          </p:nvSpPr>
          <p:spPr>
            <a:xfrm rot="5400000">
              <a:off x="2709353" y="2957562"/>
              <a:ext cx="1677615" cy="1459525"/>
            </a:xfrm>
            <a:prstGeom prst="hexagon">
              <a:avLst>
                <a:gd name="adj" fmla="val 25000"/>
                <a:gd name="vf" fmla="val 115470"/>
              </a:avLst>
            </a:prstGeom>
            <a:sp3d prstMaterial="plastic">
              <a:bevelT w="120900" h="88900"/>
              <a:bevelB w="88900" h="31750" prst="angle"/>
            </a:sp3d>
          </p:spPr>
          <p:style>
            <a:lnRef idx="0">
              <a:schemeClr val="lt1">
                <a:hueOff val="0"/>
                <a:satOff val="0"/>
                <a:lumOff val="0"/>
                <a:alphaOff val="0"/>
              </a:schemeClr>
            </a:lnRef>
            <a:fillRef idx="3">
              <a:schemeClr val="accent5">
                <a:hueOff val="-5406834"/>
                <a:satOff val="-13935"/>
                <a:lumOff val="-9412"/>
                <a:alphaOff val="0"/>
              </a:schemeClr>
            </a:fillRef>
            <a:effectRef idx="2">
              <a:schemeClr val="accent5">
                <a:hueOff val="-5406834"/>
                <a:satOff val="-13935"/>
                <a:lumOff val="-9412"/>
                <a:alphaOff val="0"/>
              </a:schemeClr>
            </a:effectRef>
            <a:fontRef idx="minor">
              <a:schemeClr val="lt1"/>
            </a:fontRef>
          </p:style>
        </p:sp>
        <p:sp>
          <p:nvSpPr>
            <p:cNvPr id="6" name="Hexagon 4">
              <a:extLst>
                <a:ext uri="{FF2B5EF4-FFF2-40B4-BE49-F238E27FC236}">
                  <a16:creationId xmlns:a16="http://schemas.microsoft.com/office/drawing/2014/main" id="{DBEB3E9E-4001-4843-905D-9E9C27B8A11E}"/>
                </a:ext>
              </a:extLst>
            </p:cNvPr>
            <p:cNvSpPr txBox="1"/>
            <p:nvPr/>
          </p:nvSpPr>
          <p:spPr>
            <a:xfrm>
              <a:off x="3045841" y="3109945"/>
              <a:ext cx="1004639" cy="1154759"/>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1" kern="1200"/>
                <a:t>Derivation</a:t>
              </a:r>
            </a:p>
          </p:txBody>
        </p:sp>
      </p:grpSp>
      <p:grpSp>
        <p:nvGrpSpPr>
          <p:cNvPr id="10" name="Group 9">
            <a:extLst>
              <a:ext uri="{FF2B5EF4-FFF2-40B4-BE49-F238E27FC236}">
                <a16:creationId xmlns:a16="http://schemas.microsoft.com/office/drawing/2014/main" id="{F8FE4686-E35A-4D86-A20E-5A24045FC0F2}"/>
              </a:ext>
            </a:extLst>
          </p:cNvPr>
          <p:cNvGrpSpPr/>
          <p:nvPr/>
        </p:nvGrpSpPr>
        <p:grpSpPr>
          <a:xfrm>
            <a:off x="6547610" y="1165573"/>
            <a:ext cx="435081" cy="2131739"/>
            <a:chOff x="9420225" y="2660120"/>
            <a:chExt cx="571499" cy="3560688"/>
          </a:xfrm>
          <a:solidFill>
            <a:schemeClr val="accent6"/>
          </a:solidFill>
        </p:grpSpPr>
        <p:sp>
          <p:nvSpPr>
            <p:cNvPr id="11" name="Arrow: Bent 10">
              <a:extLst>
                <a:ext uri="{FF2B5EF4-FFF2-40B4-BE49-F238E27FC236}">
                  <a16:creationId xmlns:a16="http://schemas.microsoft.com/office/drawing/2014/main" id="{DB915739-F74F-4573-87E4-C75B2287193F}"/>
                </a:ext>
              </a:extLst>
            </p:cNvPr>
            <p:cNvSpPr/>
            <p:nvPr/>
          </p:nvSpPr>
          <p:spPr>
            <a:xfrm rot="10800000" flipH="1">
              <a:off x="9420225" y="3124527"/>
              <a:ext cx="571499" cy="3096281"/>
            </a:xfrm>
            <a:prstGeom prst="bentArrow">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Arrow: Bent 11">
              <a:extLst>
                <a:ext uri="{FF2B5EF4-FFF2-40B4-BE49-F238E27FC236}">
                  <a16:creationId xmlns:a16="http://schemas.microsoft.com/office/drawing/2014/main" id="{1936C43A-2083-4C56-BEA6-4A33F68E0B2C}"/>
                </a:ext>
              </a:extLst>
            </p:cNvPr>
            <p:cNvSpPr/>
            <p:nvPr/>
          </p:nvSpPr>
          <p:spPr>
            <a:xfrm>
              <a:off x="9420225" y="2660120"/>
              <a:ext cx="571499" cy="3096281"/>
            </a:xfrm>
            <a:prstGeom prst="bentArrow">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15" name="Group 14">
            <a:extLst>
              <a:ext uri="{FF2B5EF4-FFF2-40B4-BE49-F238E27FC236}">
                <a16:creationId xmlns:a16="http://schemas.microsoft.com/office/drawing/2014/main" id="{4BD4CE87-9C7D-491B-BD65-3071446CBCCB}"/>
              </a:ext>
            </a:extLst>
          </p:cNvPr>
          <p:cNvGrpSpPr/>
          <p:nvPr/>
        </p:nvGrpSpPr>
        <p:grpSpPr>
          <a:xfrm>
            <a:off x="7177344" y="2585032"/>
            <a:ext cx="571499" cy="4110491"/>
            <a:chOff x="9420225" y="2660120"/>
            <a:chExt cx="571499" cy="3560688"/>
          </a:xfrm>
          <a:solidFill>
            <a:schemeClr val="accent6"/>
          </a:solidFill>
        </p:grpSpPr>
        <p:sp>
          <p:nvSpPr>
            <p:cNvPr id="16" name="Arrow: Bent 15">
              <a:extLst>
                <a:ext uri="{FF2B5EF4-FFF2-40B4-BE49-F238E27FC236}">
                  <a16:creationId xmlns:a16="http://schemas.microsoft.com/office/drawing/2014/main" id="{36A25E3B-8886-4CF6-B534-3B53E5010DE5}"/>
                </a:ext>
              </a:extLst>
            </p:cNvPr>
            <p:cNvSpPr/>
            <p:nvPr/>
          </p:nvSpPr>
          <p:spPr>
            <a:xfrm rot="10800000" flipH="1">
              <a:off x="9420225" y="3124527"/>
              <a:ext cx="571499" cy="3096281"/>
            </a:xfrm>
            <a:prstGeom prst="bentArrow">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Arrow: Bent 16">
              <a:extLst>
                <a:ext uri="{FF2B5EF4-FFF2-40B4-BE49-F238E27FC236}">
                  <a16:creationId xmlns:a16="http://schemas.microsoft.com/office/drawing/2014/main" id="{6E8DDC58-6FE7-4BC7-94E2-312D9D50DF83}"/>
                </a:ext>
              </a:extLst>
            </p:cNvPr>
            <p:cNvSpPr/>
            <p:nvPr/>
          </p:nvSpPr>
          <p:spPr>
            <a:xfrm>
              <a:off x="9420225" y="2660120"/>
              <a:ext cx="571499" cy="3096281"/>
            </a:xfrm>
            <a:prstGeom prst="bentArrow">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18" name="Group 17">
            <a:extLst>
              <a:ext uri="{FF2B5EF4-FFF2-40B4-BE49-F238E27FC236}">
                <a16:creationId xmlns:a16="http://schemas.microsoft.com/office/drawing/2014/main" id="{9717C396-8CDC-481B-9A12-5C1BA620EDCE}"/>
              </a:ext>
            </a:extLst>
          </p:cNvPr>
          <p:cNvGrpSpPr/>
          <p:nvPr/>
        </p:nvGrpSpPr>
        <p:grpSpPr>
          <a:xfrm>
            <a:off x="7640800" y="4154551"/>
            <a:ext cx="571499" cy="2209584"/>
            <a:chOff x="9420225" y="2660120"/>
            <a:chExt cx="571499" cy="3560688"/>
          </a:xfrm>
          <a:solidFill>
            <a:schemeClr val="accent6"/>
          </a:solidFill>
        </p:grpSpPr>
        <p:sp>
          <p:nvSpPr>
            <p:cNvPr id="19" name="Arrow: Bent 18">
              <a:extLst>
                <a:ext uri="{FF2B5EF4-FFF2-40B4-BE49-F238E27FC236}">
                  <a16:creationId xmlns:a16="http://schemas.microsoft.com/office/drawing/2014/main" id="{C0C6D8B6-DF9E-4933-AF7E-010140D632BA}"/>
                </a:ext>
              </a:extLst>
            </p:cNvPr>
            <p:cNvSpPr/>
            <p:nvPr/>
          </p:nvSpPr>
          <p:spPr>
            <a:xfrm rot="10800000" flipH="1">
              <a:off x="9420225" y="3124527"/>
              <a:ext cx="571499" cy="3096281"/>
            </a:xfrm>
            <a:prstGeom prst="bentArrow">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0" name="Arrow: Bent 19">
              <a:extLst>
                <a:ext uri="{FF2B5EF4-FFF2-40B4-BE49-F238E27FC236}">
                  <a16:creationId xmlns:a16="http://schemas.microsoft.com/office/drawing/2014/main" id="{A2E5B221-6014-4867-9679-4F170209ED8F}"/>
                </a:ext>
              </a:extLst>
            </p:cNvPr>
            <p:cNvSpPr/>
            <p:nvPr/>
          </p:nvSpPr>
          <p:spPr>
            <a:xfrm>
              <a:off x="9420225" y="2660120"/>
              <a:ext cx="571499" cy="3096281"/>
            </a:xfrm>
            <a:prstGeom prst="bentArrow">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pic>
        <p:nvPicPr>
          <p:cNvPr id="9" name="Picture 8">
            <a:extLst>
              <a:ext uri="{FF2B5EF4-FFF2-40B4-BE49-F238E27FC236}">
                <a16:creationId xmlns:a16="http://schemas.microsoft.com/office/drawing/2014/main" id="{78111B42-CF0E-4080-AE43-0D6BB0252BEB}"/>
              </a:ext>
            </a:extLst>
          </p:cNvPr>
          <p:cNvPicPr>
            <a:picLocks noChangeAspect="1"/>
          </p:cNvPicPr>
          <p:nvPr/>
        </p:nvPicPr>
        <p:blipFill>
          <a:blip r:embed="rId3"/>
          <a:stretch>
            <a:fillRect/>
          </a:stretch>
        </p:blipFill>
        <p:spPr>
          <a:xfrm>
            <a:off x="6835341" y="1687470"/>
            <a:ext cx="3460206" cy="408347"/>
          </a:xfrm>
          <a:prstGeom prst="rect">
            <a:avLst/>
          </a:prstGeom>
        </p:spPr>
      </p:pic>
      <p:pic>
        <p:nvPicPr>
          <p:cNvPr id="22" name="Picture 21">
            <a:extLst>
              <a:ext uri="{FF2B5EF4-FFF2-40B4-BE49-F238E27FC236}">
                <a16:creationId xmlns:a16="http://schemas.microsoft.com/office/drawing/2014/main" id="{48628D67-BAE1-4080-A973-DA9B0FF751B5}"/>
              </a:ext>
            </a:extLst>
          </p:cNvPr>
          <p:cNvPicPr>
            <a:picLocks noChangeAspect="1"/>
          </p:cNvPicPr>
          <p:nvPr/>
        </p:nvPicPr>
        <p:blipFill>
          <a:blip r:embed="rId4"/>
          <a:stretch>
            <a:fillRect/>
          </a:stretch>
        </p:blipFill>
        <p:spPr>
          <a:xfrm>
            <a:off x="7463093" y="2928290"/>
            <a:ext cx="3462017" cy="846711"/>
          </a:xfrm>
          <a:prstGeom prst="rect">
            <a:avLst/>
          </a:prstGeom>
        </p:spPr>
      </p:pic>
      <p:pic>
        <p:nvPicPr>
          <p:cNvPr id="24" name="Picture 23">
            <a:extLst>
              <a:ext uri="{FF2B5EF4-FFF2-40B4-BE49-F238E27FC236}">
                <a16:creationId xmlns:a16="http://schemas.microsoft.com/office/drawing/2014/main" id="{D41EC2EF-A5B7-419E-8859-74C7E208AB48}"/>
              </a:ext>
            </a:extLst>
          </p:cNvPr>
          <p:cNvPicPr>
            <a:picLocks noChangeAspect="1"/>
          </p:cNvPicPr>
          <p:nvPr/>
        </p:nvPicPr>
        <p:blipFill>
          <a:blip r:embed="rId5"/>
          <a:stretch>
            <a:fillRect/>
          </a:stretch>
        </p:blipFill>
        <p:spPr>
          <a:xfrm>
            <a:off x="7463093" y="3854567"/>
            <a:ext cx="1515628" cy="285199"/>
          </a:xfrm>
          <a:prstGeom prst="rect">
            <a:avLst/>
          </a:prstGeom>
        </p:spPr>
      </p:pic>
      <p:pic>
        <p:nvPicPr>
          <p:cNvPr id="28" name="Picture 27">
            <a:extLst>
              <a:ext uri="{FF2B5EF4-FFF2-40B4-BE49-F238E27FC236}">
                <a16:creationId xmlns:a16="http://schemas.microsoft.com/office/drawing/2014/main" id="{E3FEA203-D98E-4AB1-958B-ACDB12F3F036}"/>
              </a:ext>
            </a:extLst>
          </p:cNvPr>
          <p:cNvPicPr>
            <a:picLocks noChangeAspect="1"/>
          </p:cNvPicPr>
          <p:nvPr/>
        </p:nvPicPr>
        <p:blipFill>
          <a:blip r:embed="rId6"/>
          <a:stretch>
            <a:fillRect/>
          </a:stretch>
        </p:blipFill>
        <p:spPr>
          <a:xfrm>
            <a:off x="8187614" y="4433085"/>
            <a:ext cx="2691406" cy="949908"/>
          </a:xfrm>
          <a:prstGeom prst="rect">
            <a:avLst/>
          </a:prstGeom>
        </p:spPr>
      </p:pic>
      <p:pic>
        <p:nvPicPr>
          <p:cNvPr id="35" name="Picture 34">
            <a:extLst>
              <a:ext uri="{FF2B5EF4-FFF2-40B4-BE49-F238E27FC236}">
                <a16:creationId xmlns:a16="http://schemas.microsoft.com/office/drawing/2014/main" id="{9BAECC34-CA6B-49C3-BE79-0139D3CE5FE8}"/>
              </a:ext>
            </a:extLst>
          </p:cNvPr>
          <p:cNvPicPr>
            <a:picLocks noChangeAspect="1"/>
          </p:cNvPicPr>
          <p:nvPr/>
        </p:nvPicPr>
        <p:blipFill>
          <a:blip r:embed="rId7"/>
          <a:stretch>
            <a:fillRect/>
          </a:stretch>
        </p:blipFill>
        <p:spPr>
          <a:xfrm>
            <a:off x="8017689" y="5466453"/>
            <a:ext cx="597782" cy="453352"/>
          </a:xfrm>
          <a:prstGeom prst="rect">
            <a:avLst/>
          </a:prstGeom>
        </p:spPr>
      </p:pic>
      <p:pic>
        <p:nvPicPr>
          <p:cNvPr id="39" name="Picture 38">
            <a:extLst>
              <a:ext uri="{FF2B5EF4-FFF2-40B4-BE49-F238E27FC236}">
                <a16:creationId xmlns:a16="http://schemas.microsoft.com/office/drawing/2014/main" id="{D72C4E42-90DF-4B6E-B139-53A578F6A452}"/>
              </a:ext>
            </a:extLst>
          </p:cNvPr>
          <p:cNvPicPr>
            <a:picLocks noChangeAspect="1"/>
          </p:cNvPicPr>
          <p:nvPr/>
        </p:nvPicPr>
        <p:blipFill>
          <a:blip r:embed="rId8"/>
          <a:stretch>
            <a:fillRect/>
          </a:stretch>
        </p:blipFill>
        <p:spPr>
          <a:xfrm>
            <a:off x="8735328" y="5466453"/>
            <a:ext cx="1147479" cy="465857"/>
          </a:xfrm>
          <a:prstGeom prst="rect">
            <a:avLst/>
          </a:prstGeom>
        </p:spPr>
      </p:pic>
      <p:pic>
        <p:nvPicPr>
          <p:cNvPr id="42" name="Picture 41">
            <a:extLst>
              <a:ext uri="{FF2B5EF4-FFF2-40B4-BE49-F238E27FC236}">
                <a16:creationId xmlns:a16="http://schemas.microsoft.com/office/drawing/2014/main" id="{A508FE3F-7657-4A68-B8ED-C164E536572C}"/>
              </a:ext>
            </a:extLst>
          </p:cNvPr>
          <p:cNvPicPr>
            <a:picLocks noChangeAspect="1"/>
          </p:cNvPicPr>
          <p:nvPr/>
        </p:nvPicPr>
        <p:blipFill>
          <a:blip r:embed="rId9"/>
          <a:stretch>
            <a:fillRect/>
          </a:stretch>
        </p:blipFill>
        <p:spPr>
          <a:xfrm>
            <a:off x="9963110" y="5529574"/>
            <a:ext cx="1147480" cy="327110"/>
          </a:xfrm>
          <a:prstGeom prst="rect">
            <a:avLst/>
          </a:prstGeom>
        </p:spPr>
      </p:pic>
      <p:pic>
        <p:nvPicPr>
          <p:cNvPr id="44" name="Picture 43">
            <a:extLst>
              <a:ext uri="{FF2B5EF4-FFF2-40B4-BE49-F238E27FC236}">
                <a16:creationId xmlns:a16="http://schemas.microsoft.com/office/drawing/2014/main" id="{C2DA4CEF-23F7-4B0C-BF84-D2B735F6DF6F}"/>
              </a:ext>
            </a:extLst>
          </p:cNvPr>
          <p:cNvPicPr>
            <a:picLocks noChangeAspect="1"/>
          </p:cNvPicPr>
          <p:nvPr/>
        </p:nvPicPr>
        <p:blipFill>
          <a:blip r:embed="rId10"/>
          <a:stretch>
            <a:fillRect/>
          </a:stretch>
        </p:blipFill>
        <p:spPr>
          <a:xfrm>
            <a:off x="8565444" y="6041077"/>
            <a:ext cx="2205395" cy="300902"/>
          </a:xfrm>
          <a:prstGeom prst="rect">
            <a:avLst/>
          </a:prstGeom>
        </p:spPr>
      </p:pic>
    </p:spTree>
    <p:extLst>
      <p:ext uri="{BB962C8B-B14F-4D97-AF65-F5344CB8AC3E}">
        <p14:creationId xmlns:p14="http://schemas.microsoft.com/office/powerpoint/2010/main" val="32544459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Rectangle 191">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321732"/>
            <a:ext cx="7058307" cy="1964266"/>
          </a:xfrm>
          <a:prstGeom prst="rect">
            <a:avLst/>
          </a:prstGeom>
          <a:solidFill>
            <a:srgbClr val="737543">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EA10FB8-99A3-4794-B39B-0269424F3648}"/>
              </a:ext>
            </a:extLst>
          </p:cNvPr>
          <p:cNvSpPr>
            <a:spLocks noGrp="1"/>
          </p:cNvSpPr>
          <p:nvPr>
            <p:ph type="title"/>
          </p:nvPr>
        </p:nvSpPr>
        <p:spPr>
          <a:xfrm>
            <a:off x="524256" y="491260"/>
            <a:ext cx="6594189" cy="1625210"/>
          </a:xfrm>
        </p:spPr>
        <p:txBody>
          <a:bodyPr>
            <a:normAutofit/>
          </a:bodyPr>
          <a:lstStyle/>
          <a:p>
            <a:r>
              <a:rPr lang="en-US" b="1">
                <a:solidFill>
                  <a:srgbClr val="FFFFFF"/>
                </a:solidFill>
              </a:rPr>
              <a:t>Conclusion</a:t>
            </a:r>
          </a:p>
        </p:txBody>
      </p:sp>
      <p:pic>
        <p:nvPicPr>
          <p:cNvPr id="1026" name="Picture 2" descr="River Processes - The British Geographer">
            <a:extLst>
              <a:ext uri="{FF2B5EF4-FFF2-40B4-BE49-F238E27FC236}">
                <a16:creationId xmlns:a16="http://schemas.microsoft.com/office/drawing/2014/main" id="{2C643F78-F3ED-4745-871C-4BA57945FC1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8137" r="1" b="12946"/>
          <a:stretch/>
        </p:blipFill>
        <p:spPr bwMode="auto">
          <a:xfrm>
            <a:off x="327547" y="2454903"/>
            <a:ext cx="7058306" cy="4080254"/>
          </a:xfrm>
          <a:prstGeom prst="rect">
            <a:avLst/>
          </a:prstGeom>
          <a:noFill/>
          <a:extLst>
            <a:ext uri="{909E8E84-426E-40DD-AFC4-6F175D3DCCD1}">
              <a14:hiddenFill xmlns:a14="http://schemas.microsoft.com/office/drawing/2010/main">
                <a:solidFill>
                  <a:srgbClr val="FFFFFF"/>
                </a:solidFill>
              </a14:hiddenFill>
            </a:ext>
          </a:extLst>
        </p:spPr>
      </p:pic>
      <p:sp>
        <p:nvSpPr>
          <p:cNvPr id="1032" name="Rectangle 192">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6975" y="321732"/>
            <a:ext cx="4313293" cy="6214534"/>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BA2E7DB4-D824-4602-A21B-E58C21E217CF}"/>
              </a:ext>
            </a:extLst>
          </p:cNvPr>
          <p:cNvSpPr>
            <a:spLocks noGrp="1"/>
          </p:cNvSpPr>
          <p:nvPr>
            <p:ph idx="1"/>
          </p:nvPr>
        </p:nvSpPr>
        <p:spPr>
          <a:xfrm>
            <a:off x="7755467" y="917725"/>
            <a:ext cx="4108986" cy="4852362"/>
          </a:xfrm>
        </p:spPr>
        <p:txBody>
          <a:bodyPr anchor="ctr">
            <a:normAutofit fontScale="92500"/>
          </a:bodyPr>
          <a:lstStyle/>
          <a:p>
            <a:r>
              <a:rPr lang="en-US" sz="2100">
                <a:solidFill>
                  <a:srgbClr val="FFFFFF"/>
                </a:solidFill>
              </a:rPr>
              <a:t>SYLVIAv1.0 provides six available output files(.csv):</a:t>
            </a:r>
            <a:br>
              <a:rPr lang="en-US" sz="2100">
                <a:solidFill>
                  <a:srgbClr val="FFFFFF"/>
                </a:solidFill>
              </a:rPr>
            </a:br>
            <a:r>
              <a:rPr lang="en-US" sz="2100">
                <a:solidFill>
                  <a:srgbClr val="FFFFFF"/>
                </a:solidFill>
              </a:rPr>
              <a:t>Global state file, x/y location relative to outlet, mass, concentration, mass adjustment, mass loss per each iteration time step and layer </a:t>
            </a:r>
          </a:p>
          <a:p>
            <a:r>
              <a:rPr lang="en-US" sz="2100">
                <a:solidFill>
                  <a:srgbClr val="FFFFFF"/>
                </a:solidFill>
              </a:rPr>
              <a:t>Utilizes a dynamic compartmentalized, 1-D mass balance, advective transport  (Reynolds &amp; Navier-Stokes based equations) settling, resuspension, and deposition for cohesive systems</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solidFill>
                  <a:prstClr val="white">
                    <a:alpha val="80000"/>
                  </a:prstClr>
                </a:solidFill>
                <a:effectLst/>
                <a:uLnTx/>
                <a:uFillTx/>
                <a:latin typeface="Calibri" panose="020F0502020204030204"/>
                <a:ea typeface="+mn-ea"/>
                <a:cs typeface="+mn-cs"/>
              </a:rPr>
              <a:t>The goal is to provide small scale incremental predictive estimates of in-stream TSS historically, present, and future for user driven-scenarios for the public</a:t>
            </a:r>
            <a:endParaRPr lang="en-US" sz="1600">
              <a:solidFill>
                <a:srgbClr val="FFFFFF"/>
              </a:solidFill>
            </a:endParaRPr>
          </a:p>
          <a:p>
            <a:endParaRPr lang="en-US" sz="1600">
              <a:solidFill>
                <a:srgbClr val="FFFFFF"/>
              </a:solidFill>
            </a:endParaRPr>
          </a:p>
        </p:txBody>
      </p:sp>
      <p:sp>
        <p:nvSpPr>
          <p:cNvPr id="4" name="TextBox 3">
            <a:extLst>
              <a:ext uri="{FF2B5EF4-FFF2-40B4-BE49-F238E27FC236}">
                <a16:creationId xmlns:a16="http://schemas.microsoft.com/office/drawing/2014/main" id="{EAC39634-4580-4F7F-98AB-A48589CC16D6}"/>
              </a:ext>
            </a:extLst>
          </p:cNvPr>
          <p:cNvSpPr txBox="1"/>
          <p:nvPr/>
        </p:nvSpPr>
        <p:spPr>
          <a:xfrm>
            <a:off x="435087" y="6366740"/>
            <a:ext cx="6068291" cy="461665"/>
          </a:xfrm>
          <a:prstGeom prst="rect">
            <a:avLst/>
          </a:prstGeom>
          <a:noFill/>
        </p:spPr>
        <p:txBody>
          <a:bodyPr wrap="square" rtlCol="0">
            <a:spAutoFit/>
          </a:bodyPr>
          <a:lstStyle/>
          <a:p>
            <a:r>
              <a:rPr lang="en-US" sz="1200" i="1"/>
              <a:t>http://thebritishgeographer.weebly.com/river-processes.html</a:t>
            </a:r>
          </a:p>
          <a:p>
            <a:endParaRPr lang="en-US" sz="1200" i="1"/>
          </a:p>
        </p:txBody>
      </p:sp>
    </p:spTree>
    <p:extLst>
      <p:ext uri="{BB962C8B-B14F-4D97-AF65-F5344CB8AC3E}">
        <p14:creationId xmlns:p14="http://schemas.microsoft.com/office/powerpoint/2010/main" val="3193193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360919F-C413-4D50-8FD8-C8688CCAF959}"/>
              </a:ext>
            </a:extLst>
          </p:cNvPr>
          <p:cNvSpPr/>
          <p:nvPr/>
        </p:nvSpPr>
        <p:spPr>
          <a:xfrm>
            <a:off x="0" y="621533"/>
            <a:ext cx="12192000" cy="596111"/>
          </a:xfrm>
          <a:prstGeom prst="rect">
            <a:avLst/>
          </a:prstGeom>
          <a:gradFill flip="none" rotWithShape="1">
            <a:gsLst>
              <a:gs pos="0">
                <a:schemeClr val="bg2">
                  <a:lumMod val="50000"/>
                  <a:shade val="30000"/>
                  <a:satMod val="115000"/>
                </a:schemeClr>
              </a:gs>
              <a:gs pos="50000">
                <a:schemeClr val="bg2">
                  <a:lumMod val="50000"/>
                  <a:shade val="67500"/>
                  <a:satMod val="115000"/>
                </a:schemeClr>
              </a:gs>
              <a:gs pos="100000">
                <a:schemeClr val="bg2">
                  <a:lumMod val="50000"/>
                  <a:shade val="100000"/>
                  <a:satMod val="115000"/>
                </a:schemeClr>
              </a:gs>
            </a:gsLst>
            <a:lin ang="2700000" scaled="1"/>
            <a:tileRect/>
          </a:gra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472F882-12F7-4310-B67C-71A107C95E85}"/>
              </a:ext>
            </a:extLst>
          </p:cNvPr>
          <p:cNvSpPr>
            <a:spLocks noGrp="1"/>
          </p:cNvSpPr>
          <p:nvPr>
            <p:ph type="title"/>
          </p:nvPr>
        </p:nvSpPr>
        <p:spPr/>
        <p:txBody>
          <a:bodyPr/>
          <a:lstStyle/>
          <a:p>
            <a:r>
              <a:rPr lang="en-US" b="1">
                <a:solidFill>
                  <a:schemeClr val="bg1"/>
                </a:solidFill>
              </a:rPr>
              <a:t>Future Work</a:t>
            </a:r>
          </a:p>
        </p:txBody>
      </p:sp>
      <p:sp>
        <p:nvSpPr>
          <p:cNvPr id="3" name="Content Placeholder 2">
            <a:extLst>
              <a:ext uri="{FF2B5EF4-FFF2-40B4-BE49-F238E27FC236}">
                <a16:creationId xmlns:a16="http://schemas.microsoft.com/office/drawing/2014/main" id="{80754F86-4A56-48D0-BD5D-B196BEC0F75F}"/>
              </a:ext>
            </a:extLst>
          </p:cNvPr>
          <p:cNvSpPr>
            <a:spLocks noGrp="1"/>
          </p:cNvSpPr>
          <p:nvPr>
            <p:ph idx="1"/>
          </p:nvPr>
        </p:nvSpPr>
        <p:spPr>
          <a:xfrm>
            <a:off x="520805" y="1690688"/>
            <a:ext cx="4572630" cy="4351338"/>
          </a:xfrm>
        </p:spPr>
        <p:txBody>
          <a:bodyPr>
            <a:normAutofit fontScale="92500" lnSpcReduction="10000"/>
          </a:bodyPr>
          <a:lstStyle/>
          <a:p>
            <a:r>
              <a:rPr lang="en-US"/>
              <a:t>Validation of performance</a:t>
            </a:r>
          </a:p>
          <a:p>
            <a:r>
              <a:rPr lang="en-US"/>
              <a:t>Utilize kinematic wave (dynamic depth) </a:t>
            </a:r>
          </a:p>
          <a:p>
            <a:r>
              <a:rPr lang="en-US"/>
              <a:t>Include </a:t>
            </a:r>
            <a:r>
              <a:rPr lang="en-US" err="1"/>
              <a:t>Streamcat</a:t>
            </a:r>
            <a:r>
              <a:rPr lang="en-US"/>
              <a:t> lithology and STATSGO regional percentages for development of cumulative distributions for TSS </a:t>
            </a:r>
          </a:p>
          <a:p>
            <a:r>
              <a:rPr lang="en-US"/>
              <a:t>Create GUI/Interface</a:t>
            </a:r>
          </a:p>
          <a:p>
            <a:r>
              <a:rPr lang="en-US"/>
              <a:t>Include erosion and non-cohesive suspension </a:t>
            </a:r>
          </a:p>
        </p:txBody>
      </p:sp>
      <p:pic>
        <p:nvPicPr>
          <p:cNvPr id="15" name="Picture 14" descr="Child sitting on the road">
            <a:extLst>
              <a:ext uri="{FF2B5EF4-FFF2-40B4-BE49-F238E27FC236}">
                <a16:creationId xmlns:a16="http://schemas.microsoft.com/office/drawing/2014/main" id="{34DF6678-4B84-4C32-BCB6-F8BF44285F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26275" y="1947096"/>
            <a:ext cx="5939840" cy="3729392"/>
          </a:xfrm>
          <a:prstGeom prst="rect">
            <a:avLst/>
          </a:prstGeom>
        </p:spPr>
      </p:pic>
    </p:spTree>
    <p:extLst>
      <p:ext uri="{BB962C8B-B14F-4D97-AF65-F5344CB8AC3E}">
        <p14:creationId xmlns:p14="http://schemas.microsoft.com/office/powerpoint/2010/main" val="9413130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7">
            <a:extLst>
              <a:ext uri="{FF2B5EF4-FFF2-40B4-BE49-F238E27FC236}">
                <a16:creationId xmlns:a16="http://schemas.microsoft.com/office/drawing/2014/main" id="{C9A36457-A5F4-4103-A443-02581C0918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9">
            <a:extLst>
              <a:ext uri="{FF2B5EF4-FFF2-40B4-BE49-F238E27FC236}">
                <a16:creationId xmlns:a16="http://schemas.microsoft.com/office/drawing/2014/main" id="{DC5FB7E8-B636-40FA-BE8D-48145C0F5C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12192000" cy="2295238"/>
          </a:xfrm>
          <a:custGeom>
            <a:avLst/>
            <a:gdLst>
              <a:gd name="connsiteX0" fmla="*/ 12160143 w 12192000"/>
              <a:gd name="connsiteY0" fmla="*/ 831692 h 2079137"/>
              <a:gd name="connsiteX1" fmla="*/ 12159112 w 12192000"/>
              <a:gd name="connsiteY1" fmla="*/ 833361 h 2079137"/>
              <a:gd name="connsiteX2" fmla="*/ 12158912 w 12192000"/>
              <a:gd name="connsiteY2" fmla="*/ 832430 h 2079137"/>
              <a:gd name="connsiteX3" fmla="*/ 0 w 12192000"/>
              <a:gd name="connsiteY3" fmla="*/ 0 h 2079137"/>
              <a:gd name="connsiteX4" fmla="*/ 12192000 w 12192000"/>
              <a:gd name="connsiteY4" fmla="*/ 0 h 2079137"/>
              <a:gd name="connsiteX5" fmla="*/ 12192000 w 12192000"/>
              <a:gd name="connsiteY5" fmla="*/ 558063 h 2079137"/>
              <a:gd name="connsiteX6" fmla="*/ 12189259 w 12192000"/>
              <a:gd name="connsiteY6" fmla="*/ 810508 h 2079137"/>
              <a:gd name="connsiteX7" fmla="*/ 12170847 w 12192000"/>
              <a:gd name="connsiteY7" fmla="*/ 825280 h 2079137"/>
              <a:gd name="connsiteX8" fmla="*/ 12160143 w 12192000"/>
              <a:gd name="connsiteY8" fmla="*/ 831692 h 2079137"/>
              <a:gd name="connsiteX9" fmla="*/ 12163806 w 12192000"/>
              <a:gd name="connsiteY9" fmla="*/ 825759 h 2079137"/>
              <a:gd name="connsiteX10" fmla="*/ 12056557 w 12192000"/>
              <a:gd name="connsiteY10" fmla="*/ 810176 h 2079137"/>
              <a:gd name="connsiteX11" fmla="*/ 11900316 w 12192000"/>
              <a:gd name="connsiteY11" fmla="*/ 789618 h 2079137"/>
              <a:gd name="connsiteX12" fmla="*/ 11791206 w 12192000"/>
              <a:gd name="connsiteY12" fmla="*/ 824176 h 2079137"/>
              <a:gd name="connsiteX13" fmla="*/ 11659257 w 12192000"/>
              <a:gd name="connsiteY13" fmla="*/ 800841 h 2079137"/>
              <a:gd name="connsiteX14" fmla="*/ 11569789 w 12192000"/>
              <a:gd name="connsiteY14" fmla="*/ 797135 h 2079137"/>
              <a:gd name="connsiteX15" fmla="*/ 11367885 w 12192000"/>
              <a:gd name="connsiteY15" fmla="*/ 791985 h 2079137"/>
              <a:gd name="connsiteX16" fmla="*/ 11174663 w 12192000"/>
              <a:gd name="connsiteY16" fmla="*/ 788721 h 2079137"/>
              <a:gd name="connsiteX17" fmla="*/ 11068220 w 12192000"/>
              <a:gd name="connsiteY17" fmla="*/ 786994 h 2079137"/>
              <a:gd name="connsiteX18" fmla="*/ 10893266 w 12192000"/>
              <a:gd name="connsiteY18" fmla="*/ 794013 h 2079137"/>
              <a:gd name="connsiteX19" fmla="*/ 10844025 w 12192000"/>
              <a:gd name="connsiteY19" fmla="*/ 789857 h 2079137"/>
              <a:gd name="connsiteX20" fmla="*/ 10814353 w 12192000"/>
              <a:gd name="connsiteY20" fmla="*/ 789010 h 2079137"/>
              <a:gd name="connsiteX21" fmla="*/ 10748393 w 12192000"/>
              <a:gd name="connsiteY21" fmla="*/ 806738 h 2079137"/>
              <a:gd name="connsiteX22" fmla="*/ 10468256 w 12192000"/>
              <a:gd name="connsiteY22" fmla="*/ 778733 h 2079137"/>
              <a:gd name="connsiteX23" fmla="*/ 10256131 w 12192000"/>
              <a:gd name="connsiteY23" fmla="*/ 788332 h 2079137"/>
              <a:gd name="connsiteX24" fmla="*/ 10177442 w 12192000"/>
              <a:gd name="connsiteY24" fmla="*/ 777371 h 2079137"/>
              <a:gd name="connsiteX25" fmla="*/ 10006086 w 12192000"/>
              <a:gd name="connsiteY25" fmla="*/ 792651 h 2079137"/>
              <a:gd name="connsiteX26" fmla="*/ 9952382 w 12192000"/>
              <a:gd name="connsiteY26" fmla="*/ 815411 h 2079137"/>
              <a:gd name="connsiteX27" fmla="*/ 9926457 w 12192000"/>
              <a:gd name="connsiteY27" fmla="*/ 827295 h 2079137"/>
              <a:gd name="connsiteX28" fmla="*/ 9843405 w 12192000"/>
              <a:gd name="connsiteY28" fmla="*/ 867046 h 2079137"/>
              <a:gd name="connsiteX29" fmla="*/ 9830866 w 12192000"/>
              <a:gd name="connsiteY29" fmla="*/ 875047 h 2079137"/>
              <a:gd name="connsiteX30" fmla="*/ 9801807 w 12192000"/>
              <a:gd name="connsiteY30" fmla="*/ 872272 h 2079137"/>
              <a:gd name="connsiteX31" fmla="*/ 9785653 w 12192000"/>
              <a:gd name="connsiteY31" fmla="*/ 861743 h 2079137"/>
              <a:gd name="connsiteX32" fmla="*/ 9781177 w 12192000"/>
              <a:gd name="connsiteY32" fmla="*/ 864820 h 2079137"/>
              <a:gd name="connsiteX33" fmla="*/ 9768640 w 12192000"/>
              <a:gd name="connsiteY33" fmla="*/ 869379 h 2079137"/>
              <a:gd name="connsiteX34" fmla="*/ 9712211 w 12192000"/>
              <a:gd name="connsiteY34" fmla="*/ 900283 h 2079137"/>
              <a:gd name="connsiteX35" fmla="*/ 9689465 w 12192000"/>
              <a:gd name="connsiteY35" fmla="*/ 899268 h 2079137"/>
              <a:gd name="connsiteX36" fmla="*/ 9600339 w 12192000"/>
              <a:gd name="connsiteY36" fmla="*/ 922112 h 2079137"/>
              <a:gd name="connsiteX37" fmla="*/ 9582850 w 12192000"/>
              <a:gd name="connsiteY37" fmla="*/ 925510 h 2079137"/>
              <a:gd name="connsiteX38" fmla="*/ 9549638 w 12192000"/>
              <a:gd name="connsiteY38" fmla="*/ 940845 h 2079137"/>
              <a:gd name="connsiteX39" fmla="*/ 9539471 w 12192000"/>
              <a:gd name="connsiteY39" fmla="*/ 941799 h 2079137"/>
              <a:gd name="connsiteX40" fmla="*/ 9505592 w 12192000"/>
              <a:gd name="connsiteY40" fmla="*/ 955533 h 2079137"/>
              <a:gd name="connsiteX41" fmla="*/ 9432569 w 12192000"/>
              <a:gd name="connsiteY41" fmla="*/ 985377 h 2079137"/>
              <a:gd name="connsiteX42" fmla="*/ 9414216 w 12192000"/>
              <a:gd name="connsiteY42" fmla="*/ 992655 h 2079137"/>
              <a:gd name="connsiteX43" fmla="*/ 9397106 w 12192000"/>
              <a:gd name="connsiteY43" fmla="*/ 992980 h 2079137"/>
              <a:gd name="connsiteX44" fmla="*/ 9305108 w 12192000"/>
              <a:gd name="connsiteY44" fmla="*/ 1007767 h 2079137"/>
              <a:gd name="connsiteX45" fmla="*/ 9282434 w 12192000"/>
              <a:gd name="connsiteY45" fmla="*/ 1007523 h 2079137"/>
              <a:gd name="connsiteX46" fmla="*/ 9271941 w 12192000"/>
              <a:gd name="connsiteY46" fmla="*/ 1002839 h 2079137"/>
              <a:gd name="connsiteX47" fmla="*/ 9238227 w 12192000"/>
              <a:gd name="connsiteY47" fmla="*/ 1017668 h 2079137"/>
              <a:gd name="connsiteX48" fmla="*/ 9184265 w 12192000"/>
              <a:gd name="connsiteY48" fmla="*/ 1031275 h 2079137"/>
              <a:gd name="connsiteX49" fmla="*/ 9159000 w 12192000"/>
              <a:gd name="connsiteY49" fmla="*/ 1039569 h 2079137"/>
              <a:gd name="connsiteX50" fmla="*/ 9137031 w 12192000"/>
              <a:gd name="connsiteY50" fmla="*/ 1038699 h 2079137"/>
              <a:gd name="connsiteX51" fmla="*/ 9015702 w 12192000"/>
              <a:gd name="connsiteY51" fmla="*/ 1051400 h 2079137"/>
              <a:gd name="connsiteX52" fmla="*/ 8971403 w 12192000"/>
              <a:gd name="connsiteY52" fmla="*/ 1040542 h 2079137"/>
              <a:gd name="connsiteX53" fmla="*/ 8961826 w 12192000"/>
              <a:gd name="connsiteY53" fmla="*/ 1045364 h 2079137"/>
              <a:gd name="connsiteX54" fmla="*/ 8888623 w 12192000"/>
              <a:gd name="connsiteY54" fmla="*/ 1053908 h 2079137"/>
              <a:gd name="connsiteX55" fmla="*/ 8841066 w 12192000"/>
              <a:gd name="connsiteY55" fmla="*/ 1060421 h 2079137"/>
              <a:gd name="connsiteX56" fmla="*/ 8752342 w 12192000"/>
              <a:gd name="connsiteY56" fmla="*/ 1080646 h 2079137"/>
              <a:gd name="connsiteX57" fmla="*/ 8699139 w 12192000"/>
              <a:gd name="connsiteY57" fmla="*/ 1087885 h 2079137"/>
              <a:gd name="connsiteX58" fmla="*/ 8667273 w 12192000"/>
              <a:gd name="connsiteY58" fmla="*/ 1092062 h 2079137"/>
              <a:gd name="connsiteX59" fmla="*/ 8586064 w 12192000"/>
              <a:gd name="connsiteY59" fmla="*/ 1114603 h 2079137"/>
              <a:gd name="connsiteX60" fmla="*/ 8460312 w 12192000"/>
              <a:gd name="connsiteY60" fmla="*/ 1179878 h 2079137"/>
              <a:gd name="connsiteX61" fmla="*/ 8419023 w 12192000"/>
              <a:gd name="connsiteY61" fmla="*/ 1191748 h 2079137"/>
              <a:gd name="connsiteX62" fmla="*/ 8410939 w 12192000"/>
              <a:gd name="connsiteY62" fmla="*/ 1189696 h 2079137"/>
              <a:gd name="connsiteX63" fmla="*/ 8362040 w 12192000"/>
              <a:gd name="connsiteY63" fmla="*/ 1220820 h 2079137"/>
              <a:gd name="connsiteX64" fmla="*/ 8273677 w 12192000"/>
              <a:gd name="connsiteY64" fmla="*/ 1236495 h 2079137"/>
              <a:gd name="connsiteX65" fmla="*/ 8204283 w 12192000"/>
              <a:gd name="connsiteY65" fmla="*/ 1243537 h 2079137"/>
              <a:gd name="connsiteX66" fmla="*/ 8166550 w 12192000"/>
              <a:gd name="connsiteY66" fmla="*/ 1249551 h 2079137"/>
              <a:gd name="connsiteX67" fmla="*/ 8137785 w 12192000"/>
              <a:gd name="connsiteY67" fmla="*/ 1251636 h 2079137"/>
              <a:gd name="connsiteX68" fmla="*/ 8071596 w 12192000"/>
              <a:gd name="connsiteY68" fmla="*/ 1269274 h 2079137"/>
              <a:gd name="connsiteX69" fmla="*/ 7964816 w 12192000"/>
              <a:gd name="connsiteY69" fmla="*/ 1303668 h 2079137"/>
              <a:gd name="connsiteX70" fmla="*/ 7941495 w 12192000"/>
              <a:gd name="connsiteY70" fmla="*/ 1309821 h 2079137"/>
              <a:gd name="connsiteX71" fmla="*/ 7919123 w 12192000"/>
              <a:gd name="connsiteY71" fmla="*/ 1310466 h 2079137"/>
              <a:gd name="connsiteX72" fmla="*/ 7911902 w 12192000"/>
              <a:gd name="connsiteY72" fmla="*/ 1306569 h 2079137"/>
              <a:gd name="connsiteX73" fmla="*/ 7898703 w 12192000"/>
              <a:gd name="connsiteY73" fmla="*/ 1309208 h 2079137"/>
              <a:gd name="connsiteX74" fmla="*/ 7894703 w 12192000"/>
              <a:gd name="connsiteY74" fmla="*/ 1308939 h 2079137"/>
              <a:gd name="connsiteX75" fmla="*/ 7872267 w 12192000"/>
              <a:gd name="connsiteY75" fmla="*/ 1308370 h 2079137"/>
              <a:gd name="connsiteX76" fmla="*/ 7836454 w 12192000"/>
              <a:gd name="connsiteY76" fmla="*/ 1331265 h 2079137"/>
              <a:gd name="connsiteX77" fmla="*/ 7782451 w 12192000"/>
              <a:gd name="connsiteY77" fmla="*/ 1339601 h 2079137"/>
              <a:gd name="connsiteX78" fmla="*/ 7542969 w 12192000"/>
              <a:gd name="connsiteY78" fmla="*/ 1372495 h 2079137"/>
              <a:gd name="connsiteX79" fmla="*/ 7476832 w 12192000"/>
              <a:gd name="connsiteY79" fmla="*/ 1431655 h 2079137"/>
              <a:gd name="connsiteX80" fmla="*/ 7370237 w 12192000"/>
              <a:gd name="connsiteY80" fmla="*/ 1474339 h 2079137"/>
              <a:gd name="connsiteX81" fmla="*/ 7222223 w 12192000"/>
              <a:gd name="connsiteY81" fmla="*/ 1510199 h 2079137"/>
              <a:gd name="connsiteX82" fmla="*/ 7215703 w 12192000"/>
              <a:gd name="connsiteY82" fmla="*/ 1520424 h 2079137"/>
              <a:gd name="connsiteX83" fmla="*/ 7204548 w 12192000"/>
              <a:gd name="connsiteY83" fmla="*/ 1528145 h 2079137"/>
              <a:gd name="connsiteX84" fmla="*/ 7202038 w 12192000"/>
              <a:gd name="connsiteY84" fmla="*/ 1527954 h 2079137"/>
              <a:gd name="connsiteX85" fmla="*/ 7173860 w 12192000"/>
              <a:gd name="connsiteY85" fmla="*/ 1541605 h 2079137"/>
              <a:gd name="connsiteX86" fmla="*/ 7155079 w 12192000"/>
              <a:gd name="connsiteY86" fmla="*/ 1552495 h 2079137"/>
              <a:gd name="connsiteX87" fmla="*/ 7149757 w 12192000"/>
              <a:gd name="connsiteY87" fmla="*/ 1552732 h 2079137"/>
              <a:gd name="connsiteX88" fmla="*/ 7104804 w 12192000"/>
              <a:gd name="connsiteY88" fmla="*/ 1565792 h 2079137"/>
              <a:gd name="connsiteX89" fmla="*/ 7082824 w 12192000"/>
              <a:gd name="connsiteY89" fmla="*/ 1567947 h 2079137"/>
              <a:gd name="connsiteX90" fmla="*/ 7021520 w 12192000"/>
              <a:gd name="connsiteY90" fmla="*/ 1562334 h 2079137"/>
              <a:gd name="connsiteX91" fmla="*/ 6988956 w 12192000"/>
              <a:gd name="connsiteY91" fmla="*/ 1576442 h 2079137"/>
              <a:gd name="connsiteX92" fmla="*/ 6981922 w 12192000"/>
              <a:gd name="connsiteY92" fmla="*/ 1578821 h 2079137"/>
              <a:gd name="connsiteX93" fmla="*/ 6981583 w 12192000"/>
              <a:gd name="connsiteY93" fmla="*/ 1578678 h 2079137"/>
              <a:gd name="connsiteX94" fmla="*/ 6973762 w 12192000"/>
              <a:gd name="connsiteY94" fmla="*/ 1580811 h 2079137"/>
              <a:gd name="connsiteX95" fmla="*/ 6969093 w 12192000"/>
              <a:gd name="connsiteY95" fmla="*/ 1583157 h 2079137"/>
              <a:gd name="connsiteX96" fmla="*/ 6890037 w 12192000"/>
              <a:gd name="connsiteY96" fmla="*/ 1575825 h 2079137"/>
              <a:gd name="connsiteX97" fmla="*/ 6785054 w 12192000"/>
              <a:gd name="connsiteY97" fmla="*/ 1582200 h 2079137"/>
              <a:gd name="connsiteX98" fmla="*/ 6681692 w 12192000"/>
              <a:gd name="connsiteY98" fmla="*/ 1591296 h 2079137"/>
              <a:gd name="connsiteX99" fmla="*/ 6644556 w 12192000"/>
              <a:gd name="connsiteY99" fmla="*/ 1595940 h 2079137"/>
              <a:gd name="connsiteX100" fmla="*/ 6577106 w 12192000"/>
              <a:gd name="connsiteY100" fmla="*/ 1598261 h 2079137"/>
              <a:gd name="connsiteX101" fmla="*/ 6544183 w 12192000"/>
              <a:gd name="connsiteY101" fmla="*/ 1596149 h 2079137"/>
              <a:gd name="connsiteX102" fmla="*/ 6540921 w 12192000"/>
              <a:gd name="connsiteY102" fmla="*/ 1593857 h 2079137"/>
              <a:gd name="connsiteX103" fmla="*/ 6535046 w 12192000"/>
              <a:gd name="connsiteY103" fmla="*/ 1593283 h 2079137"/>
              <a:gd name="connsiteX104" fmla="*/ 6519853 w 12192000"/>
              <a:gd name="connsiteY104" fmla="*/ 1595771 h 2079137"/>
              <a:gd name="connsiteX105" fmla="*/ 6514280 w 12192000"/>
              <a:gd name="connsiteY105" fmla="*/ 1597376 h 2079137"/>
              <a:gd name="connsiteX106" fmla="*/ 6505824 w 12192000"/>
              <a:gd name="connsiteY106" fmla="*/ 1598298 h 2079137"/>
              <a:gd name="connsiteX107" fmla="*/ 6505573 w 12192000"/>
              <a:gd name="connsiteY107" fmla="*/ 1598109 h 2079137"/>
              <a:gd name="connsiteX108" fmla="*/ 6497741 w 12192000"/>
              <a:gd name="connsiteY108" fmla="*/ 1599392 h 2079137"/>
              <a:gd name="connsiteX109" fmla="*/ 6459992 w 12192000"/>
              <a:gd name="connsiteY109" fmla="*/ 1608358 h 2079137"/>
              <a:gd name="connsiteX110" fmla="*/ 6404572 w 12192000"/>
              <a:gd name="connsiteY110" fmla="*/ 1593771 h 2079137"/>
              <a:gd name="connsiteX111" fmla="*/ 6382671 w 12192000"/>
              <a:gd name="connsiteY111" fmla="*/ 1592612 h 2079137"/>
              <a:gd name="connsiteX112" fmla="*/ 6369843 w 12192000"/>
              <a:gd name="connsiteY112" fmla="*/ 1590015 h 2079137"/>
              <a:gd name="connsiteX113" fmla="*/ 6269740 w 12192000"/>
              <a:gd name="connsiteY113" fmla="*/ 1614633 h 2079137"/>
              <a:gd name="connsiteX114" fmla="*/ 6255405 w 12192000"/>
              <a:gd name="connsiteY114" fmla="*/ 1620529 h 2079137"/>
              <a:gd name="connsiteX115" fmla="*/ 6244248 w 12192000"/>
              <a:gd name="connsiteY115" fmla="*/ 1629561 h 2079137"/>
              <a:gd name="connsiteX116" fmla="*/ 6086396 w 12192000"/>
              <a:gd name="connsiteY116" fmla="*/ 1642666 h 2079137"/>
              <a:gd name="connsiteX117" fmla="*/ 5867429 w 12192000"/>
              <a:gd name="connsiteY117" fmla="*/ 1695554 h 2079137"/>
              <a:gd name="connsiteX118" fmla="*/ 5772864 w 12192000"/>
              <a:gd name="connsiteY118" fmla="*/ 1689002 h 2079137"/>
              <a:gd name="connsiteX119" fmla="*/ 5629833 w 12192000"/>
              <a:gd name="connsiteY119" fmla="*/ 1713273 h 2079137"/>
              <a:gd name="connsiteX120" fmla="*/ 5504771 w 12192000"/>
              <a:gd name="connsiteY120" fmla="*/ 1725744 h 2079137"/>
              <a:gd name="connsiteX121" fmla="*/ 5490967 w 12192000"/>
              <a:gd name="connsiteY121" fmla="*/ 1726367 h 2079137"/>
              <a:gd name="connsiteX122" fmla="*/ 5486015 w 12192000"/>
              <a:gd name="connsiteY122" fmla="*/ 1721481 h 2079137"/>
              <a:gd name="connsiteX123" fmla="*/ 5439364 w 12192000"/>
              <a:gd name="connsiteY123" fmla="*/ 1721349 h 2079137"/>
              <a:gd name="connsiteX124" fmla="*/ 5350025 w 12192000"/>
              <a:gd name="connsiteY124" fmla="*/ 1729885 h 2079137"/>
              <a:gd name="connsiteX125" fmla="*/ 5336104 w 12192000"/>
              <a:gd name="connsiteY125" fmla="*/ 1734377 h 2079137"/>
              <a:gd name="connsiteX126" fmla="*/ 5245234 w 12192000"/>
              <a:gd name="connsiteY126" fmla="*/ 1738520 h 2079137"/>
              <a:gd name="connsiteX127" fmla="*/ 5182955 w 12192000"/>
              <a:gd name="connsiteY127" fmla="*/ 1744622 h 2079137"/>
              <a:gd name="connsiteX128" fmla="*/ 5169506 w 12192000"/>
              <a:gd name="connsiteY128" fmla="*/ 1748993 h 2079137"/>
              <a:gd name="connsiteX129" fmla="*/ 5154299 w 12192000"/>
              <a:gd name="connsiteY129" fmla="*/ 1744080 h 2079137"/>
              <a:gd name="connsiteX130" fmla="*/ 5149917 w 12192000"/>
              <a:gd name="connsiteY130" fmla="*/ 1739727 h 2079137"/>
              <a:gd name="connsiteX131" fmla="*/ 5100319 w 12192000"/>
              <a:gd name="connsiteY131" fmla="*/ 1745797 h 2079137"/>
              <a:gd name="connsiteX132" fmla="*/ 5094361 w 12192000"/>
              <a:gd name="connsiteY132" fmla="*/ 1745767 h 2079137"/>
              <a:gd name="connsiteX133" fmla="*/ 5053410 w 12192000"/>
              <a:gd name="connsiteY133" fmla="*/ 1742790 h 2079137"/>
              <a:gd name="connsiteX134" fmla="*/ 4992711 w 12192000"/>
              <a:gd name="connsiteY134" fmla="*/ 1734075 h 2079137"/>
              <a:gd name="connsiteX135" fmla="*/ 4930098 w 12192000"/>
              <a:gd name="connsiteY135" fmla="*/ 1717312 h 2079137"/>
              <a:gd name="connsiteX136" fmla="*/ 4893834 w 12192000"/>
              <a:gd name="connsiteY136" fmla="*/ 1710028 h 2079137"/>
              <a:gd name="connsiteX137" fmla="*/ 4868730 w 12192000"/>
              <a:gd name="connsiteY137" fmla="*/ 1702384 h 2079137"/>
              <a:gd name="connsiteX138" fmla="*/ 4797925 w 12192000"/>
              <a:gd name="connsiteY138" fmla="*/ 1695535 h 2079137"/>
              <a:gd name="connsiteX139" fmla="*/ 4677670 w 12192000"/>
              <a:gd name="connsiteY139" fmla="*/ 1689453 h 2079137"/>
              <a:gd name="connsiteX140" fmla="*/ 4634248 w 12192000"/>
              <a:gd name="connsiteY140" fmla="*/ 1680227 h 2079137"/>
              <a:gd name="connsiteX141" fmla="*/ 4632434 w 12192000"/>
              <a:gd name="connsiteY141" fmla="*/ 1674607 h 2079137"/>
              <a:gd name="connsiteX142" fmla="*/ 4619204 w 12192000"/>
              <a:gd name="connsiteY142" fmla="*/ 1672507 h 2079137"/>
              <a:gd name="connsiteX143" fmla="*/ 4616283 w 12192000"/>
              <a:gd name="connsiteY143" fmla="*/ 1670977 h 2079137"/>
              <a:gd name="connsiteX144" fmla="*/ 4598926 w 12192000"/>
              <a:gd name="connsiteY144" fmla="*/ 1663178 h 2079137"/>
              <a:gd name="connsiteX145" fmla="*/ 4547069 w 12192000"/>
              <a:gd name="connsiteY145" fmla="*/ 1670642 h 2079137"/>
              <a:gd name="connsiteX146" fmla="*/ 4523516 w 12192000"/>
              <a:gd name="connsiteY146" fmla="*/ 1669785 h 2079137"/>
              <a:gd name="connsiteX147" fmla="*/ 4500586 w 12192000"/>
              <a:gd name="connsiteY147" fmla="*/ 1675912 h 2079137"/>
              <a:gd name="connsiteX148" fmla="*/ 4488196 w 12192000"/>
              <a:gd name="connsiteY148" fmla="*/ 1683463 h 2079137"/>
              <a:gd name="connsiteX149" fmla="*/ 4445463 w 12192000"/>
              <a:gd name="connsiteY149" fmla="*/ 1695634 h 2079137"/>
              <a:gd name="connsiteX150" fmla="*/ 4446550 w 12192000"/>
              <a:gd name="connsiteY150" fmla="*/ 1680538 h 2079137"/>
              <a:gd name="connsiteX151" fmla="*/ 4365375 w 12192000"/>
              <a:gd name="connsiteY151" fmla="*/ 1697935 h 2079137"/>
              <a:gd name="connsiteX152" fmla="*/ 4305123 w 12192000"/>
              <a:gd name="connsiteY152" fmla="*/ 1714185 h 2079137"/>
              <a:gd name="connsiteX153" fmla="*/ 4292665 w 12192000"/>
              <a:gd name="connsiteY153" fmla="*/ 1720703 h 2079137"/>
              <a:gd name="connsiteX154" fmla="*/ 4276789 w 12192000"/>
              <a:gd name="connsiteY154" fmla="*/ 1718367 h 2079137"/>
              <a:gd name="connsiteX155" fmla="*/ 4271683 w 12192000"/>
              <a:gd name="connsiteY155" fmla="*/ 1714801 h 2079137"/>
              <a:gd name="connsiteX156" fmla="*/ 4223918 w 12192000"/>
              <a:gd name="connsiteY156" fmla="*/ 1728936 h 2079137"/>
              <a:gd name="connsiteX157" fmla="*/ 4218039 w 12192000"/>
              <a:gd name="connsiteY157" fmla="*/ 1729885 h 2079137"/>
              <a:gd name="connsiteX158" fmla="*/ 4177153 w 12192000"/>
              <a:gd name="connsiteY158" fmla="*/ 1733691 h 2079137"/>
              <a:gd name="connsiteX159" fmla="*/ 4051032 w 12192000"/>
              <a:gd name="connsiteY159" fmla="*/ 1728886 h 2079137"/>
              <a:gd name="connsiteX160" fmla="*/ 4013978 w 12192000"/>
              <a:gd name="connsiteY160" fmla="*/ 1727679 h 2079137"/>
              <a:gd name="connsiteX161" fmla="*/ 3987857 w 12192000"/>
              <a:gd name="connsiteY161" fmla="*/ 1724282 h 2079137"/>
              <a:gd name="connsiteX162" fmla="*/ 3916852 w 12192000"/>
              <a:gd name="connsiteY162" fmla="*/ 1729184 h 2079137"/>
              <a:gd name="connsiteX163" fmla="*/ 3797263 w 12192000"/>
              <a:gd name="connsiteY163" fmla="*/ 1742976 h 2079137"/>
              <a:gd name="connsiteX164" fmla="*/ 3752806 w 12192000"/>
              <a:gd name="connsiteY164" fmla="*/ 1741033 h 2079137"/>
              <a:gd name="connsiteX165" fmla="*/ 3749997 w 12192000"/>
              <a:gd name="connsiteY165" fmla="*/ 1735799 h 2079137"/>
              <a:gd name="connsiteX166" fmla="*/ 3736582 w 12192000"/>
              <a:gd name="connsiteY166" fmla="*/ 1735907 h 2079137"/>
              <a:gd name="connsiteX167" fmla="*/ 3733428 w 12192000"/>
              <a:gd name="connsiteY167" fmla="*/ 1734881 h 2079137"/>
              <a:gd name="connsiteX168" fmla="*/ 3714911 w 12192000"/>
              <a:gd name="connsiteY168" fmla="*/ 1730056 h 2079137"/>
              <a:gd name="connsiteX169" fmla="*/ 3665172 w 12192000"/>
              <a:gd name="connsiteY169" fmla="*/ 1745936 h 2079137"/>
              <a:gd name="connsiteX170" fmla="*/ 3552006 w 12192000"/>
              <a:gd name="connsiteY170" fmla="*/ 1755220 h 2079137"/>
              <a:gd name="connsiteX171" fmla="*/ 3390301 w 12192000"/>
              <a:gd name="connsiteY171" fmla="*/ 1762546 h 2079137"/>
              <a:gd name="connsiteX172" fmla="*/ 3264312 w 12192000"/>
              <a:gd name="connsiteY172" fmla="*/ 1774620 h 2079137"/>
              <a:gd name="connsiteX173" fmla="*/ 3106901 w 12192000"/>
              <a:gd name="connsiteY173" fmla="*/ 1804264 h 2079137"/>
              <a:gd name="connsiteX174" fmla="*/ 2993303 w 12192000"/>
              <a:gd name="connsiteY174" fmla="*/ 1806542 h 2079137"/>
              <a:gd name="connsiteX175" fmla="*/ 2979115 w 12192000"/>
              <a:gd name="connsiteY175" fmla="*/ 1815432 h 2079137"/>
              <a:gd name="connsiteX176" fmla="*/ 2963118 w 12192000"/>
              <a:gd name="connsiteY176" fmla="*/ 1820962 h 2079137"/>
              <a:gd name="connsiteX177" fmla="*/ 2961156 w 12192000"/>
              <a:gd name="connsiteY177" fmla="*/ 1820297 h 2079137"/>
              <a:gd name="connsiteX178" fmla="*/ 2925719 w 12192000"/>
              <a:gd name="connsiteY178" fmla="*/ 1828468 h 2079137"/>
              <a:gd name="connsiteX179" fmla="*/ 2857951 w 12192000"/>
              <a:gd name="connsiteY179" fmla="*/ 1842496 h 2079137"/>
              <a:gd name="connsiteX180" fmla="*/ 2857427 w 12192000"/>
              <a:gd name="connsiteY180" fmla="*/ 1841591 h 2079137"/>
              <a:gd name="connsiteX181" fmla="*/ 2846731 w 12192000"/>
              <a:gd name="connsiteY181" fmla="*/ 1839316 h 2079137"/>
              <a:gd name="connsiteX182" fmla="*/ 2826290 w 12192000"/>
              <a:gd name="connsiteY182" fmla="*/ 1837274 h 2079137"/>
              <a:gd name="connsiteX183" fmla="*/ 2779146 w 12192000"/>
              <a:gd name="connsiteY183" fmla="*/ 1820071 h 2079137"/>
              <a:gd name="connsiteX184" fmla="*/ 2739608 w 12192000"/>
              <a:gd name="connsiteY184" fmla="*/ 1827861 h 2079137"/>
              <a:gd name="connsiteX185" fmla="*/ 2731631 w 12192000"/>
              <a:gd name="connsiteY185" fmla="*/ 1828881 h 2079137"/>
              <a:gd name="connsiteX186" fmla="*/ 2731464 w 12192000"/>
              <a:gd name="connsiteY186" fmla="*/ 1828677 h 2079137"/>
              <a:gd name="connsiteX187" fmla="*/ 2723037 w 12192000"/>
              <a:gd name="connsiteY187" fmla="*/ 1829303 h 2079137"/>
              <a:gd name="connsiteX188" fmla="*/ 2701616 w 12192000"/>
              <a:gd name="connsiteY188" fmla="*/ 1832725 h 2079137"/>
              <a:gd name="connsiteX189" fmla="*/ 2696239 w 12192000"/>
              <a:gd name="connsiteY189" fmla="*/ 1831904 h 2079137"/>
              <a:gd name="connsiteX190" fmla="*/ 2663445 w 12192000"/>
              <a:gd name="connsiteY190" fmla="*/ 1825958 h 2079137"/>
              <a:gd name="connsiteX191" fmla="*/ 2560925 w 12192000"/>
              <a:gd name="connsiteY191" fmla="*/ 1829094 h 2079137"/>
              <a:gd name="connsiteX192" fmla="*/ 2458739 w 12192000"/>
              <a:gd name="connsiteY192" fmla="*/ 1834479 h 2079137"/>
              <a:gd name="connsiteX193" fmla="*/ 2356074 w 12192000"/>
              <a:gd name="connsiteY193" fmla="*/ 1836991 h 2079137"/>
              <a:gd name="connsiteX194" fmla="*/ 2304241 w 12192000"/>
              <a:gd name="connsiteY194" fmla="*/ 1822021 h 2079137"/>
              <a:gd name="connsiteX195" fmla="*/ 2298362 w 12192000"/>
              <a:gd name="connsiteY195" fmla="*/ 1822125 h 2079137"/>
              <a:gd name="connsiteX196" fmla="*/ 2283527 w 12192000"/>
              <a:gd name="connsiteY196" fmla="*/ 1826361 h 2079137"/>
              <a:gd name="connsiteX197" fmla="*/ 2278150 w 12192000"/>
              <a:gd name="connsiteY197" fmla="*/ 1828604 h 2079137"/>
              <a:gd name="connsiteX198" fmla="*/ 2269853 w 12192000"/>
              <a:gd name="connsiteY198" fmla="*/ 1830502 h 2079137"/>
              <a:gd name="connsiteX199" fmla="*/ 2269585 w 12192000"/>
              <a:gd name="connsiteY199" fmla="*/ 1830341 h 2079137"/>
              <a:gd name="connsiteX200" fmla="*/ 2225332 w 12192000"/>
              <a:gd name="connsiteY200" fmla="*/ 1845825 h 2079137"/>
              <a:gd name="connsiteX201" fmla="*/ 2169048 w 12192000"/>
              <a:gd name="connsiteY201" fmla="*/ 1837658 h 2079137"/>
              <a:gd name="connsiteX202" fmla="*/ 2147231 w 12192000"/>
              <a:gd name="connsiteY202" fmla="*/ 1839027 h 2079137"/>
              <a:gd name="connsiteX203" fmla="*/ 2135241 w 12192000"/>
              <a:gd name="connsiteY203" fmla="*/ 1838652 h 2079137"/>
              <a:gd name="connsiteX204" fmla="*/ 2099215 w 12192000"/>
              <a:gd name="connsiteY204" fmla="*/ 1850768 h 2079137"/>
              <a:gd name="connsiteX205" fmla="*/ 2094046 w 12192000"/>
              <a:gd name="connsiteY205" fmla="*/ 1850806 h 2079137"/>
              <a:gd name="connsiteX206" fmla="*/ 2071850 w 12192000"/>
              <a:gd name="connsiteY206" fmla="*/ 1861319 h 2079137"/>
              <a:gd name="connsiteX207" fmla="*/ 2039607 w 12192000"/>
              <a:gd name="connsiteY207" fmla="*/ 1874318 h 2079137"/>
              <a:gd name="connsiteX208" fmla="*/ 2037289 w 12192000"/>
              <a:gd name="connsiteY208" fmla="*/ 1874025 h 2079137"/>
              <a:gd name="connsiteX209" fmla="*/ 2023615 w 12192000"/>
              <a:gd name="connsiteY209" fmla="*/ 1881562 h 2079137"/>
              <a:gd name="connsiteX210" fmla="*/ 1957176 w 12192000"/>
              <a:gd name="connsiteY210" fmla="*/ 1898709 h 2079137"/>
              <a:gd name="connsiteX211" fmla="*/ 1858081 w 12192000"/>
              <a:gd name="connsiteY211" fmla="*/ 1923144 h 2079137"/>
              <a:gd name="connsiteX212" fmla="*/ 1738865 w 12192000"/>
              <a:gd name="connsiteY212" fmla="*/ 1944965 h 2079137"/>
              <a:gd name="connsiteX213" fmla="*/ 1616692 w 12192000"/>
              <a:gd name="connsiteY213" fmla="*/ 1989107 h 2079137"/>
              <a:gd name="connsiteX214" fmla="*/ 1411898 w 12192000"/>
              <a:gd name="connsiteY214" fmla="*/ 2046254 h 2079137"/>
              <a:gd name="connsiteX215" fmla="*/ 1375780 w 12192000"/>
              <a:gd name="connsiteY215" fmla="*/ 2047961 h 2079137"/>
              <a:gd name="connsiteX216" fmla="*/ 1375707 w 12192000"/>
              <a:gd name="connsiteY216" fmla="*/ 2047981 h 2079137"/>
              <a:gd name="connsiteX217" fmla="*/ 1285585 w 12192000"/>
              <a:gd name="connsiteY217" fmla="*/ 2047113 h 2079137"/>
              <a:gd name="connsiteX218" fmla="*/ 1263658 w 12192000"/>
              <a:gd name="connsiteY218" fmla="*/ 2041397 h 2079137"/>
              <a:gd name="connsiteX219" fmla="*/ 1170403 w 12192000"/>
              <a:gd name="connsiteY219" fmla="*/ 2033399 h 2079137"/>
              <a:gd name="connsiteX220" fmla="*/ 1153718 w 12192000"/>
              <a:gd name="connsiteY220" fmla="*/ 2029576 h 2079137"/>
              <a:gd name="connsiteX221" fmla="*/ 1133937 w 12192000"/>
              <a:gd name="connsiteY221" fmla="*/ 2032149 h 2079137"/>
              <a:gd name="connsiteX222" fmla="*/ 1054999 w 12192000"/>
              <a:gd name="connsiteY222" fmla="*/ 2043242 h 2079137"/>
              <a:gd name="connsiteX223" fmla="*/ 1018405 w 12192000"/>
              <a:gd name="connsiteY223" fmla="*/ 2048281 h 2079137"/>
              <a:gd name="connsiteX224" fmla="*/ 1016563 w 12192000"/>
              <a:gd name="connsiteY224" fmla="*/ 2051718 h 2079137"/>
              <a:gd name="connsiteX225" fmla="*/ 1008284 w 12192000"/>
              <a:gd name="connsiteY225" fmla="*/ 2046742 h 2079137"/>
              <a:gd name="connsiteX226" fmla="*/ 981974 w 12192000"/>
              <a:gd name="connsiteY226" fmla="*/ 2048363 h 2079137"/>
              <a:gd name="connsiteX227" fmla="*/ 971903 w 12192000"/>
              <a:gd name="connsiteY227" fmla="*/ 2053484 h 2079137"/>
              <a:gd name="connsiteX228" fmla="*/ 954015 w 12192000"/>
              <a:gd name="connsiteY228" fmla="*/ 2052529 h 2079137"/>
              <a:gd name="connsiteX229" fmla="*/ 839571 w 12192000"/>
              <a:gd name="connsiteY229" fmla="*/ 2046509 h 2079137"/>
              <a:gd name="connsiteX230" fmla="*/ 823321 w 12192000"/>
              <a:gd name="connsiteY230" fmla="*/ 2054296 h 2079137"/>
              <a:gd name="connsiteX231" fmla="*/ 800990 w 12192000"/>
              <a:gd name="connsiteY231" fmla="*/ 2051523 h 2079137"/>
              <a:gd name="connsiteX232" fmla="*/ 776439 w 12192000"/>
              <a:gd name="connsiteY232" fmla="*/ 2062634 h 2079137"/>
              <a:gd name="connsiteX233" fmla="*/ 763041 w 12192000"/>
              <a:gd name="connsiteY233" fmla="*/ 2063995 h 2079137"/>
              <a:gd name="connsiteX234" fmla="*/ 757863 w 12192000"/>
              <a:gd name="connsiteY234" fmla="*/ 2065877 h 2079137"/>
              <a:gd name="connsiteX235" fmla="*/ 745053 w 12192000"/>
              <a:gd name="connsiteY235" fmla="*/ 2051831 h 2079137"/>
              <a:gd name="connsiteX236" fmla="*/ 722609 w 12192000"/>
              <a:gd name="connsiteY236" fmla="*/ 2049504 h 2079137"/>
              <a:gd name="connsiteX237" fmla="*/ 717618 w 12192000"/>
              <a:gd name="connsiteY237" fmla="*/ 2042131 h 2079137"/>
              <a:gd name="connsiteX238" fmla="*/ 703285 w 12192000"/>
              <a:gd name="connsiteY238" fmla="*/ 2046808 h 2079137"/>
              <a:gd name="connsiteX239" fmla="*/ 680199 w 12192000"/>
              <a:gd name="connsiteY239" fmla="*/ 2051947 h 2079137"/>
              <a:gd name="connsiteX240" fmla="*/ 667351 w 12192000"/>
              <a:gd name="connsiteY240" fmla="*/ 2054469 h 2079137"/>
              <a:gd name="connsiteX241" fmla="*/ 660961 w 12192000"/>
              <a:gd name="connsiteY241" fmla="*/ 2049404 h 2079137"/>
              <a:gd name="connsiteX242" fmla="*/ 638282 w 12192000"/>
              <a:gd name="connsiteY242" fmla="*/ 2060093 h 2079137"/>
              <a:gd name="connsiteX243" fmla="*/ 583551 w 12192000"/>
              <a:gd name="connsiteY243" fmla="*/ 2070197 h 2079137"/>
              <a:gd name="connsiteX244" fmla="*/ 525274 w 12192000"/>
              <a:gd name="connsiteY244" fmla="*/ 2079137 h 2079137"/>
              <a:gd name="connsiteX245" fmla="*/ 405635 w 12192000"/>
              <a:gd name="connsiteY245" fmla="*/ 2059339 h 2079137"/>
              <a:gd name="connsiteX246" fmla="*/ 281555 w 12192000"/>
              <a:gd name="connsiteY246" fmla="*/ 2022847 h 2079137"/>
              <a:gd name="connsiteX247" fmla="*/ 98513 w 12192000"/>
              <a:gd name="connsiteY247" fmla="*/ 1969504 h 2079137"/>
              <a:gd name="connsiteX248" fmla="*/ 56191 w 12192000"/>
              <a:gd name="connsiteY248" fmla="*/ 1950709 h 2079137"/>
              <a:gd name="connsiteX249" fmla="*/ 0 w 12192000"/>
              <a:gd name="connsiteY249" fmla="*/ 1935789 h 2079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Lst>
            <a:rect l="l" t="t" r="r" b="b"/>
            <a:pathLst>
              <a:path w="12192000" h="2079137">
                <a:moveTo>
                  <a:pt x="12160143" y="831692"/>
                </a:moveTo>
                <a:lnTo>
                  <a:pt x="12159112" y="833361"/>
                </a:lnTo>
                <a:cubicBezTo>
                  <a:pt x="12157915" y="833832"/>
                  <a:pt x="12157402" y="833649"/>
                  <a:pt x="12158912" y="832430"/>
                </a:cubicBezTo>
                <a:close/>
                <a:moveTo>
                  <a:pt x="0" y="0"/>
                </a:moveTo>
                <a:lnTo>
                  <a:pt x="12192000" y="0"/>
                </a:lnTo>
                <a:lnTo>
                  <a:pt x="12192000" y="558063"/>
                </a:lnTo>
                <a:lnTo>
                  <a:pt x="12189259" y="810508"/>
                </a:lnTo>
                <a:lnTo>
                  <a:pt x="12170847" y="825280"/>
                </a:lnTo>
                <a:lnTo>
                  <a:pt x="12160143" y="831692"/>
                </a:lnTo>
                <a:lnTo>
                  <a:pt x="12163806" y="825759"/>
                </a:lnTo>
                <a:cubicBezTo>
                  <a:pt x="12125449" y="821525"/>
                  <a:pt x="12082203" y="824698"/>
                  <a:pt x="12056557" y="810176"/>
                </a:cubicBezTo>
                <a:cubicBezTo>
                  <a:pt x="12050902" y="790976"/>
                  <a:pt x="11923731" y="799312"/>
                  <a:pt x="11900316" y="789618"/>
                </a:cubicBezTo>
                <a:cubicBezTo>
                  <a:pt x="11841702" y="803374"/>
                  <a:pt x="11823963" y="832645"/>
                  <a:pt x="11791206" y="824176"/>
                </a:cubicBezTo>
                <a:cubicBezTo>
                  <a:pt x="11768977" y="817380"/>
                  <a:pt x="11683857" y="828947"/>
                  <a:pt x="11659257" y="800841"/>
                </a:cubicBezTo>
                <a:cubicBezTo>
                  <a:pt x="11617173" y="818107"/>
                  <a:pt x="11602556" y="790694"/>
                  <a:pt x="11569789" y="797135"/>
                </a:cubicBezTo>
                <a:cubicBezTo>
                  <a:pt x="11498310" y="795094"/>
                  <a:pt x="11458472" y="819882"/>
                  <a:pt x="11367885" y="791985"/>
                </a:cubicBezTo>
                <a:cubicBezTo>
                  <a:pt x="11325508" y="798158"/>
                  <a:pt x="11266580" y="755023"/>
                  <a:pt x="11174663" y="788721"/>
                </a:cubicBezTo>
                <a:cubicBezTo>
                  <a:pt x="11122703" y="792192"/>
                  <a:pt x="11150009" y="775410"/>
                  <a:pt x="11068220" y="786994"/>
                </a:cubicBezTo>
                <a:cubicBezTo>
                  <a:pt x="11046931" y="759861"/>
                  <a:pt x="10919185" y="793102"/>
                  <a:pt x="10893266" y="794013"/>
                </a:cubicBezTo>
                <a:cubicBezTo>
                  <a:pt x="10874184" y="776189"/>
                  <a:pt x="10862860" y="788743"/>
                  <a:pt x="10844025" y="789857"/>
                </a:cubicBezTo>
                <a:cubicBezTo>
                  <a:pt x="10836453" y="779294"/>
                  <a:pt x="10820690" y="778184"/>
                  <a:pt x="10814353" y="789010"/>
                </a:cubicBezTo>
                <a:cubicBezTo>
                  <a:pt x="10819669" y="816016"/>
                  <a:pt x="10754019" y="789067"/>
                  <a:pt x="10748393" y="806738"/>
                </a:cubicBezTo>
                <a:cubicBezTo>
                  <a:pt x="10687156" y="807873"/>
                  <a:pt x="10550299" y="781800"/>
                  <a:pt x="10468256" y="778733"/>
                </a:cubicBezTo>
                <a:cubicBezTo>
                  <a:pt x="10436666" y="770025"/>
                  <a:pt x="10371995" y="797252"/>
                  <a:pt x="10256131" y="788332"/>
                </a:cubicBezTo>
                <a:cubicBezTo>
                  <a:pt x="10240995" y="781626"/>
                  <a:pt x="10182664" y="765742"/>
                  <a:pt x="10177442" y="777371"/>
                </a:cubicBezTo>
                <a:cubicBezTo>
                  <a:pt x="10141447" y="775683"/>
                  <a:pt x="10030323" y="810071"/>
                  <a:pt x="10006086" y="792651"/>
                </a:cubicBezTo>
                <a:cubicBezTo>
                  <a:pt x="10009448" y="818833"/>
                  <a:pt x="9960389" y="791426"/>
                  <a:pt x="9952382" y="815411"/>
                </a:cubicBezTo>
                <a:lnTo>
                  <a:pt x="9926457" y="827295"/>
                </a:lnTo>
                <a:lnTo>
                  <a:pt x="9843405" y="867046"/>
                </a:lnTo>
                <a:lnTo>
                  <a:pt x="9830866" y="875047"/>
                </a:lnTo>
                <a:lnTo>
                  <a:pt x="9801807" y="872272"/>
                </a:lnTo>
                <a:lnTo>
                  <a:pt x="9785653" y="861743"/>
                </a:lnTo>
                <a:lnTo>
                  <a:pt x="9781177" y="864820"/>
                </a:lnTo>
                <a:cubicBezTo>
                  <a:pt x="9776153" y="871003"/>
                  <a:pt x="9773556" y="874842"/>
                  <a:pt x="9768640" y="869379"/>
                </a:cubicBezTo>
                <a:lnTo>
                  <a:pt x="9712211" y="900283"/>
                </a:lnTo>
                <a:cubicBezTo>
                  <a:pt x="9706243" y="902750"/>
                  <a:pt x="9698952" y="902954"/>
                  <a:pt x="9689465" y="899268"/>
                </a:cubicBezTo>
                <a:cubicBezTo>
                  <a:pt x="9670819" y="902906"/>
                  <a:pt x="9618108" y="917739"/>
                  <a:pt x="9600339" y="922112"/>
                </a:cubicBezTo>
                <a:lnTo>
                  <a:pt x="9582850" y="925510"/>
                </a:lnTo>
                <a:cubicBezTo>
                  <a:pt x="9574400" y="928631"/>
                  <a:pt x="9556868" y="938130"/>
                  <a:pt x="9549638" y="940845"/>
                </a:cubicBezTo>
                <a:cubicBezTo>
                  <a:pt x="9543792" y="942327"/>
                  <a:pt x="9546812" y="939351"/>
                  <a:pt x="9539471" y="941799"/>
                </a:cubicBezTo>
                <a:cubicBezTo>
                  <a:pt x="9538994" y="947702"/>
                  <a:pt x="9536009" y="953248"/>
                  <a:pt x="9505592" y="955533"/>
                </a:cubicBezTo>
                <a:cubicBezTo>
                  <a:pt x="9486013" y="968563"/>
                  <a:pt x="9460860" y="978842"/>
                  <a:pt x="9432569" y="985377"/>
                </a:cubicBezTo>
                <a:cubicBezTo>
                  <a:pt x="9426990" y="980335"/>
                  <a:pt x="9418918" y="990185"/>
                  <a:pt x="9414216" y="992655"/>
                </a:cubicBezTo>
                <a:cubicBezTo>
                  <a:pt x="9412644" y="989014"/>
                  <a:pt x="9400057" y="989255"/>
                  <a:pt x="9397106" y="992980"/>
                </a:cubicBezTo>
                <a:cubicBezTo>
                  <a:pt x="9314093" y="1020862"/>
                  <a:pt x="9349678" y="978420"/>
                  <a:pt x="9305108" y="1007767"/>
                </a:cubicBezTo>
                <a:cubicBezTo>
                  <a:pt x="9296670" y="1010324"/>
                  <a:pt x="9289251" y="1009612"/>
                  <a:pt x="9282434" y="1007523"/>
                </a:cubicBezTo>
                <a:lnTo>
                  <a:pt x="9271941" y="1002839"/>
                </a:lnTo>
                <a:lnTo>
                  <a:pt x="9238227" y="1017668"/>
                </a:lnTo>
                <a:cubicBezTo>
                  <a:pt x="9221294" y="1023415"/>
                  <a:pt x="9203166" y="1027997"/>
                  <a:pt x="9184265" y="1031275"/>
                </a:cubicBezTo>
                <a:cubicBezTo>
                  <a:pt x="9178371" y="1024135"/>
                  <a:pt x="9165618" y="1036637"/>
                  <a:pt x="9159000" y="1039569"/>
                </a:cubicBezTo>
                <a:cubicBezTo>
                  <a:pt x="9157881" y="1034602"/>
                  <a:pt x="9141725" y="1033964"/>
                  <a:pt x="9137031" y="1038699"/>
                </a:cubicBezTo>
                <a:cubicBezTo>
                  <a:pt x="9023973" y="1069523"/>
                  <a:pt x="9079946" y="1015706"/>
                  <a:pt x="9015702" y="1051400"/>
                </a:cubicBezTo>
                <a:lnTo>
                  <a:pt x="8971403" y="1040542"/>
                </a:lnTo>
                <a:lnTo>
                  <a:pt x="8961826" y="1045364"/>
                </a:lnTo>
                <a:cubicBezTo>
                  <a:pt x="8922837" y="1050010"/>
                  <a:pt x="8909116" y="1040754"/>
                  <a:pt x="8888623" y="1053908"/>
                </a:cubicBezTo>
                <a:cubicBezTo>
                  <a:pt x="8850424" y="1035587"/>
                  <a:pt x="8865892" y="1054194"/>
                  <a:pt x="8841066" y="1060421"/>
                </a:cubicBezTo>
                <a:cubicBezTo>
                  <a:pt x="8818353" y="1064878"/>
                  <a:pt x="8775995" y="1076068"/>
                  <a:pt x="8752342" y="1080646"/>
                </a:cubicBezTo>
                <a:cubicBezTo>
                  <a:pt x="8736966" y="1099406"/>
                  <a:pt x="8723186" y="1079948"/>
                  <a:pt x="8699139" y="1087885"/>
                </a:cubicBezTo>
                <a:cubicBezTo>
                  <a:pt x="8688630" y="1095506"/>
                  <a:pt x="8680324" y="1097539"/>
                  <a:pt x="8667273" y="1092062"/>
                </a:cubicBezTo>
                <a:cubicBezTo>
                  <a:pt x="8619205" y="1128818"/>
                  <a:pt x="8634590" y="1097116"/>
                  <a:pt x="8586064" y="1114603"/>
                </a:cubicBezTo>
                <a:cubicBezTo>
                  <a:pt x="8544721" y="1131913"/>
                  <a:pt x="8496602" y="1145520"/>
                  <a:pt x="8460312" y="1179878"/>
                </a:cubicBezTo>
                <a:cubicBezTo>
                  <a:pt x="8454266" y="1189140"/>
                  <a:pt x="8435781" y="1194455"/>
                  <a:pt x="8419023" y="1191748"/>
                </a:cubicBezTo>
                <a:cubicBezTo>
                  <a:pt x="8416138" y="1191283"/>
                  <a:pt x="8413416" y="1190591"/>
                  <a:pt x="8410939" y="1189696"/>
                </a:cubicBezTo>
                <a:cubicBezTo>
                  <a:pt x="8390077" y="1213458"/>
                  <a:pt x="8370324" y="1205397"/>
                  <a:pt x="8362040" y="1220820"/>
                </a:cubicBezTo>
                <a:cubicBezTo>
                  <a:pt x="8320616" y="1231942"/>
                  <a:pt x="8281663" y="1222882"/>
                  <a:pt x="8273677" y="1236495"/>
                </a:cubicBezTo>
                <a:cubicBezTo>
                  <a:pt x="8251358" y="1238573"/>
                  <a:pt x="8216738" y="1228341"/>
                  <a:pt x="8204283" y="1243537"/>
                </a:cubicBezTo>
                <a:cubicBezTo>
                  <a:pt x="8198634" y="1233135"/>
                  <a:pt x="8181550" y="1254947"/>
                  <a:pt x="8166550" y="1249551"/>
                </a:cubicBezTo>
                <a:cubicBezTo>
                  <a:pt x="8155570" y="1244572"/>
                  <a:pt x="8147825" y="1250027"/>
                  <a:pt x="8137785" y="1251636"/>
                </a:cubicBezTo>
                <a:cubicBezTo>
                  <a:pt x="8123427" y="1248361"/>
                  <a:pt x="8081662" y="1261833"/>
                  <a:pt x="8071596" y="1269274"/>
                </a:cubicBezTo>
                <a:cubicBezTo>
                  <a:pt x="8048949" y="1293759"/>
                  <a:pt x="7983924" y="1284712"/>
                  <a:pt x="7964816" y="1303668"/>
                </a:cubicBezTo>
                <a:cubicBezTo>
                  <a:pt x="7957137" y="1306992"/>
                  <a:pt x="7949335" y="1308861"/>
                  <a:pt x="7941495" y="1309821"/>
                </a:cubicBezTo>
                <a:lnTo>
                  <a:pt x="7919123" y="1310466"/>
                </a:lnTo>
                <a:lnTo>
                  <a:pt x="7911902" y="1306569"/>
                </a:lnTo>
                <a:lnTo>
                  <a:pt x="7898703" y="1309208"/>
                </a:lnTo>
                <a:lnTo>
                  <a:pt x="7894703" y="1308939"/>
                </a:lnTo>
                <a:lnTo>
                  <a:pt x="7872267" y="1308370"/>
                </a:lnTo>
                <a:cubicBezTo>
                  <a:pt x="7886550" y="1330359"/>
                  <a:pt x="7812648" y="1314851"/>
                  <a:pt x="7836454" y="1331265"/>
                </a:cubicBezTo>
                <a:cubicBezTo>
                  <a:pt x="7798907" y="1336933"/>
                  <a:pt x="7831419" y="1351068"/>
                  <a:pt x="7782451" y="1339601"/>
                </a:cubicBezTo>
                <a:cubicBezTo>
                  <a:pt x="7727636" y="1365002"/>
                  <a:pt x="7583002" y="1338768"/>
                  <a:pt x="7542969" y="1372495"/>
                </a:cubicBezTo>
                <a:cubicBezTo>
                  <a:pt x="7546396" y="1360942"/>
                  <a:pt x="7492851" y="1424323"/>
                  <a:pt x="7476832" y="1431655"/>
                </a:cubicBezTo>
                <a:cubicBezTo>
                  <a:pt x="7439619" y="1443703"/>
                  <a:pt x="7425596" y="1454661"/>
                  <a:pt x="7370237" y="1474339"/>
                </a:cubicBezTo>
                <a:cubicBezTo>
                  <a:pt x="7316246" y="1485928"/>
                  <a:pt x="7281903" y="1512712"/>
                  <a:pt x="7222223" y="1510199"/>
                </a:cubicBezTo>
                <a:cubicBezTo>
                  <a:pt x="7221190" y="1514030"/>
                  <a:pt x="7218885" y="1517398"/>
                  <a:pt x="7215703" y="1520424"/>
                </a:cubicBezTo>
                <a:lnTo>
                  <a:pt x="7204548" y="1528145"/>
                </a:lnTo>
                <a:lnTo>
                  <a:pt x="7202038" y="1527954"/>
                </a:lnTo>
                <a:lnTo>
                  <a:pt x="7173860" y="1541605"/>
                </a:lnTo>
                <a:lnTo>
                  <a:pt x="7155079" y="1552495"/>
                </a:lnTo>
                <a:lnTo>
                  <a:pt x="7149757" y="1552732"/>
                </a:lnTo>
                <a:cubicBezTo>
                  <a:pt x="7141378" y="1554948"/>
                  <a:pt x="7115959" y="1563256"/>
                  <a:pt x="7104804" y="1565792"/>
                </a:cubicBezTo>
                <a:cubicBezTo>
                  <a:pt x="7099811" y="1550850"/>
                  <a:pt x="7096935" y="1561973"/>
                  <a:pt x="7082824" y="1567947"/>
                </a:cubicBezTo>
                <a:cubicBezTo>
                  <a:pt x="7071919" y="1546070"/>
                  <a:pt x="7039417" y="1570606"/>
                  <a:pt x="7021520" y="1562334"/>
                </a:cubicBezTo>
                <a:cubicBezTo>
                  <a:pt x="7011400" y="1567217"/>
                  <a:pt x="7000495" y="1571981"/>
                  <a:pt x="6988956" y="1576442"/>
                </a:cubicBezTo>
                <a:lnTo>
                  <a:pt x="6981922" y="1578821"/>
                </a:lnTo>
                <a:lnTo>
                  <a:pt x="6981583" y="1578678"/>
                </a:lnTo>
                <a:cubicBezTo>
                  <a:pt x="6979627" y="1578791"/>
                  <a:pt x="6977153" y="1579421"/>
                  <a:pt x="6973762" y="1580811"/>
                </a:cubicBezTo>
                <a:lnTo>
                  <a:pt x="6969093" y="1583157"/>
                </a:lnTo>
                <a:lnTo>
                  <a:pt x="6890037" y="1575825"/>
                </a:lnTo>
                <a:cubicBezTo>
                  <a:pt x="6849459" y="1579997"/>
                  <a:pt x="6820022" y="1566922"/>
                  <a:pt x="6785054" y="1582200"/>
                </a:cubicBezTo>
                <a:cubicBezTo>
                  <a:pt x="6747047" y="1586037"/>
                  <a:pt x="6712794" y="1582954"/>
                  <a:pt x="6681692" y="1591296"/>
                </a:cubicBezTo>
                <a:cubicBezTo>
                  <a:pt x="6667557" y="1587501"/>
                  <a:pt x="6654822" y="1586753"/>
                  <a:pt x="6644556" y="1595940"/>
                </a:cubicBezTo>
                <a:cubicBezTo>
                  <a:pt x="6608615" y="1597269"/>
                  <a:pt x="6597697" y="1587005"/>
                  <a:pt x="6577106" y="1598261"/>
                </a:cubicBezTo>
                <a:lnTo>
                  <a:pt x="6544183" y="1596149"/>
                </a:lnTo>
                <a:lnTo>
                  <a:pt x="6540921" y="1593857"/>
                </a:lnTo>
                <a:lnTo>
                  <a:pt x="6535046" y="1593283"/>
                </a:lnTo>
                <a:lnTo>
                  <a:pt x="6519853" y="1595771"/>
                </a:lnTo>
                <a:lnTo>
                  <a:pt x="6514280" y="1597376"/>
                </a:lnTo>
                <a:cubicBezTo>
                  <a:pt x="6510385" y="1598232"/>
                  <a:pt x="6507735" y="1598481"/>
                  <a:pt x="6505824" y="1598298"/>
                </a:cubicBezTo>
                <a:lnTo>
                  <a:pt x="6505573" y="1598109"/>
                </a:lnTo>
                <a:lnTo>
                  <a:pt x="6497741" y="1599392"/>
                </a:lnTo>
                <a:cubicBezTo>
                  <a:pt x="6484628" y="1602044"/>
                  <a:pt x="6471968" y="1605085"/>
                  <a:pt x="6459992" y="1608358"/>
                </a:cubicBezTo>
                <a:cubicBezTo>
                  <a:pt x="6447037" y="1597612"/>
                  <a:pt x="6404274" y="1616787"/>
                  <a:pt x="6404572" y="1593771"/>
                </a:cubicBezTo>
                <a:cubicBezTo>
                  <a:pt x="6388277" y="1597519"/>
                  <a:pt x="6380141" y="1607970"/>
                  <a:pt x="6382671" y="1592612"/>
                </a:cubicBezTo>
                <a:lnTo>
                  <a:pt x="6369843" y="1590015"/>
                </a:lnTo>
                <a:lnTo>
                  <a:pt x="6269740" y="1614633"/>
                </a:lnTo>
                <a:lnTo>
                  <a:pt x="6255405" y="1620529"/>
                </a:lnTo>
                <a:cubicBezTo>
                  <a:pt x="6250911" y="1623016"/>
                  <a:pt x="6247090" y="1625968"/>
                  <a:pt x="6244248" y="1629561"/>
                </a:cubicBezTo>
                <a:cubicBezTo>
                  <a:pt x="6188859" y="1618246"/>
                  <a:pt x="6143250" y="1639346"/>
                  <a:pt x="6086396" y="1642666"/>
                </a:cubicBezTo>
                <a:cubicBezTo>
                  <a:pt x="6024311" y="1653696"/>
                  <a:pt x="5889522" y="1686499"/>
                  <a:pt x="5867429" y="1695554"/>
                </a:cubicBezTo>
                <a:cubicBezTo>
                  <a:pt x="5848669" y="1700350"/>
                  <a:pt x="5763994" y="1699795"/>
                  <a:pt x="5772864" y="1689002"/>
                </a:cubicBezTo>
                <a:cubicBezTo>
                  <a:pt x="5718480" y="1716048"/>
                  <a:pt x="5694188" y="1696562"/>
                  <a:pt x="5629833" y="1713273"/>
                </a:cubicBezTo>
                <a:lnTo>
                  <a:pt x="5504771" y="1725744"/>
                </a:lnTo>
                <a:lnTo>
                  <a:pt x="5490967" y="1726367"/>
                </a:lnTo>
                <a:lnTo>
                  <a:pt x="5486015" y="1721481"/>
                </a:lnTo>
                <a:lnTo>
                  <a:pt x="5439364" y="1721349"/>
                </a:lnTo>
                <a:cubicBezTo>
                  <a:pt x="5418850" y="1733129"/>
                  <a:pt x="5381503" y="1725668"/>
                  <a:pt x="5350025" y="1729885"/>
                </a:cubicBezTo>
                <a:lnTo>
                  <a:pt x="5336104" y="1734377"/>
                </a:lnTo>
                <a:lnTo>
                  <a:pt x="5245234" y="1738520"/>
                </a:lnTo>
                <a:lnTo>
                  <a:pt x="5182955" y="1744622"/>
                </a:lnTo>
                <a:lnTo>
                  <a:pt x="5169506" y="1748993"/>
                </a:lnTo>
                <a:lnTo>
                  <a:pt x="5154299" y="1744080"/>
                </a:lnTo>
                <a:cubicBezTo>
                  <a:pt x="5152463" y="1742751"/>
                  <a:pt x="5150989" y="1741283"/>
                  <a:pt x="5149917" y="1739727"/>
                </a:cubicBezTo>
                <a:lnTo>
                  <a:pt x="5100319" y="1745797"/>
                </a:lnTo>
                <a:lnTo>
                  <a:pt x="5094361" y="1745767"/>
                </a:lnTo>
                <a:lnTo>
                  <a:pt x="5053410" y="1742790"/>
                </a:lnTo>
                <a:lnTo>
                  <a:pt x="4992711" y="1734075"/>
                </a:lnTo>
                <a:cubicBezTo>
                  <a:pt x="4972764" y="1728527"/>
                  <a:pt x="4955480" y="1708667"/>
                  <a:pt x="4930098" y="1717312"/>
                </a:cubicBezTo>
                <a:cubicBezTo>
                  <a:pt x="4936142" y="1706767"/>
                  <a:pt x="4900350" y="1719438"/>
                  <a:pt x="4893834" y="1710028"/>
                </a:cubicBezTo>
                <a:cubicBezTo>
                  <a:pt x="4890113" y="1702277"/>
                  <a:pt x="4878389" y="1704314"/>
                  <a:pt x="4868730" y="1702384"/>
                </a:cubicBezTo>
                <a:cubicBezTo>
                  <a:pt x="4860577" y="1694955"/>
                  <a:pt x="4813519" y="1692594"/>
                  <a:pt x="4797925" y="1695535"/>
                </a:cubicBezTo>
                <a:cubicBezTo>
                  <a:pt x="4754973" y="1708626"/>
                  <a:pt x="4712186" y="1679830"/>
                  <a:pt x="4677670" y="1689453"/>
                </a:cubicBezTo>
                <a:cubicBezTo>
                  <a:pt x="4650390" y="1686902"/>
                  <a:pt x="4641786" y="1682702"/>
                  <a:pt x="4634248" y="1680227"/>
                </a:cubicBezTo>
                <a:lnTo>
                  <a:pt x="4632434" y="1674607"/>
                </a:lnTo>
                <a:lnTo>
                  <a:pt x="4619204" y="1672507"/>
                </a:lnTo>
                <a:lnTo>
                  <a:pt x="4616283" y="1670977"/>
                </a:lnTo>
                <a:cubicBezTo>
                  <a:pt x="4610716" y="1668036"/>
                  <a:pt x="4605090" y="1665277"/>
                  <a:pt x="4598926" y="1663178"/>
                </a:cubicBezTo>
                <a:cubicBezTo>
                  <a:pt x="4588025" y="1686237"/>
                  <a:pt x="4544698" y="1649138"/>
                  <a:pt x="4547069" y="1670642"/>
                </a:cubicBezTo>
                <a:lnTo>
                  <a:pt x="4523516" y="1669785"/>
                </a:lnTo>
                <a:lnTo>
                  <a:pt x="4500586" y="1675912"/>
                </a:lnTo>
                <a:lnTo>
                  <a:pt x="4488196" y="1683463"/>
                </a:lnTo>
                <a:lnTo>
                  <a:pt x="4445463" y="1695634"/>
                </a:lnTo>
                <a:lnTo>
                  <a:pt x="4446550" y="1680538"/>
                </a:lnTo>
                <a:lnTo>
                  <a:pt x="4365375" y="1697935"/>
                </a:lnTo>
                <a:lnTo>
                  <a:pt x="4305123" y="1714185"/>
                </a:lnTo>
                <a:lnTo>
                  <a:pt x="4292665" y="1720703"/>
                </a:lnTo>
                <a:lnTo>
                  <a:pt x="4276789" y="1718367"/>
                </a:lnTo>
                <a:cubicBezTo>
                  <a:pt x="4274740" y="1717359"/>
                  <a:pt x="4273021" y="1716157"/>
                  <a:pt x="4271683" y="1714801"/>
                </a:cubicBezTo>
                <a:lnTo>
                  <a:pt x="4223918" y="1728936"/>
                </a:lnTo>
                <a:lnTo>
                  <a:pt x="4218039" y="1729885"/>
                </a:lnTo>
                <a:lnTo>
                  <a:pt x="4177153" y="1733691"/>
                </a:lnTo>
                <a:lnTo>
                  <a:pt x="4051032" y="1728886"/>
                </a:lnTo>
                <a:cubicBezTo>
                  <a:pt x="4055072" y="1717510"/>
                  <a:pt x="4022108" y="1735873"/>
                  <a:pt x="4013978" y="1727679"/>
                </a:cubicBezTo>
                <a:cubicBezTo>
                  <a:pt x="4008905" y="1720660"/>
                  <a:pt x="3997723" y="1724594"/>
                  <a:pt x="3987857" y="1724282"/>
                </a:cubicBezTo>
                <a:cubicBezTo>
                  <a:pt x="3978476" y="1718309"/>
                  <a:pt x="3931683" y="1723723"/>
                  <a:pt x="3916852" y="1729184"/>
                </a:cubicBezTo>
                <a:cubicBezTo>
                  <a:pt x="3876910" y="1749138"/>
                  <a:pt x="3829523" y="1727824"/>
                  <a:pt x="3797263" y="1742976"/>
                </a:cubicBezTo>
                <a:cubicBezTo>
                  <a:pt x="3769922" y="1744951"/>
                  <a:pt x="3760682" y="1742230"/>
                  <a:pt x="3752806" y="1741033"/>
                </a:cubicBezTo>
                <a:lnTo>
                  <a:pt x="3749997" y="1735799"/>
                </a:lnTo>
                <a:lnTo>
                  <a:pt x="3736582" y="1735907"/>
                </a:lnTo>
                <a:lnTo>
                  <a:pt x="3733428" y="1734881"/>
                </a:lnTo>
                <a:cubicBezTo>
                  <a:pt x="3727408" y="1732899"/>
                  <a:pt x="3721365" y="1731108"/>
                  <a:pt x="3714911" y="1730056"/>
                </a:cubicBezTo>
                <a:cubicBezTo>
                  <a:pt x="3708355" y="1754554"/>
                  <a:pt x="3658933" y="1725152"/>
                  <a:pt x="3665172" y="1745936"/>
                </a:cubicBezTo>
                <a:cubicBezTo>
                  <a:pt x="3628569" y="1744420"/>
                  <a:pt x="3583742" y="1775884"/>
                  <a:pt x="3552006" y="1755220"/>
                </a:cubicBezTo>
                <a:cubicBezTo>
                  <a:pt x="3497522" y="1758390"/>
                  <a:pt x="3448310" y="1757433"/>
                  <a:pt x="3390301" y="1762546"/>
                </a:cubicBezTo>
                <a:cubicBezTo>
                  <a:pt x="3345266" y="1774524"/>
                  <a:pt x="3297039" y="1758531"/>
                  <a:pt x="3264312" y="1774620"/>
                </a:cubicBezTo>
                <a:cubicBezTo>
                  <a:pt x="3212634" y="1771139"/>
                  <a:pt x="3147905" y="1780248"/>
                  <a:pt x="3106901" y="1804264"/>
                </a:cubicBezTo>
                <a:cubicBezTo>
                  <a:pt x="3051355" y="1805490"/>
                  <a:pt x="3041708" y="1820368"/>
                  <a:pt x="2993303" y="1806542"/>
                </a:cubicBezTo>
                <a:cubicBezTo>
                  <a:pt x="2989182" y="1810139"/>
                  <a:pt x="2984377" y="1813039"/>
                  <a:pt x="2979115" y="1815432"/>
                </a:cubicBezTo>
                <a:lnTo>
                  <a:pt x="2963118" y="1820962"/>
                </a:lnTo>
                <a:lnTo>
                  <a:pt x="2961156" y="1820297"/>
                </a:lnTo>
                <a:lnTo>
                  <a:pt x="2925719" y="1828468"/>
                </a:lnTo>
                <a:lnTo>
                  <a:pt x="2857951" y="1842496"/>
                </a:lnTo>
                <a:lnTo>
                  <a:pt x="2857427" y="1841591"/>
                </a:lnTo>
                <a:cubicBezTo>
                  <a:pt x="2855386" y="1839734"/>
                  <a:pt x="2852250" y="1838690"/>
                  <a:pt x="2846731" y="1839316"/>
                </a:cubicBezTo>
                <a:cubicBezTo>
                  <a:pt x="2855175" y="1823564"/>
                  <a:pt x="2843311" y="1834035"/>
                  <a:pt x="2826290" y="1837274"/>
                </a:cubicBezTo>
                <a:cubicBezTo>
                  <a:pt x="2835609" y="1813530"/>
                  <a:pt x="2787284" y="1831665"/>
                  <a:pt x="2779146" y="1820071"/>
                </a:cubicBezTo>
                <a:cubicBezTo>
                  <a:pt x="2766432" y="1822985"/>
                  <a:pt x="2753158" y="1825635"/>
                  <a:pt x="2739608" y="1827861"/>
                </a:cubicBezTo>
                <a:lnTo>
                  <a:pt x="2731631" y="1828881"/>
                </a:lnTo>
                <a:cubicBezTo>
                  <a:pt x="2731575" y="1828813"/>
                  <a:pt x="2731521" y="1828744"/>
                  <a:pt x="2731464" y="1828677"/>
                </a:cubicBezTo>
                <a:cubicBezTo>
                  <a:pt x="2729715" y="1828415"/>
                  <a:pt x="2727085" y="1828569"/>
                  <a:pt x="2723037" y="1829303"/>
                </a:cubicBezTo>
                <a:lnTo>
                  <a:pt x="2701616" y="1832725"/>
                </a:lnTo>
                <a:lnTo>
                  <a:pt x="2696239" y="1831904"/>
                </a:lnTo>
                <a:lnTo>
                  <a:pt x="2663445" y="1825958"/>
                </a:lnTo>
                <a:cubicBezTo>
                  <a:pt x="2641260" y="1825904"/>
                  <a:pt x="2595040" y="1827674"/>
                  <a:pt x="2560925" y="1829094"/>
                </a:cubicBezTo>
                <a:cubicBezTo>
                  <a:pt x="2527977" y="1836499"/>
                  <a:pt x="2496507" y="1831991"/>
                  <a:pt x="2458739" y="1834479"/>
                </a:cubicBezTo>
                <a:cubicBezTo>
                  <a:pt x="2419379" y="1848893"/>
                  <a:pt x="2396428" y="1834257"/>
                  <a:pt x="2356074" y="1836991"/>
                </a:cubicBezTo>
                <a:cubicBezTo>
                  <a:pt x="2323435" y="1857644"/>
                  <a:pt x="2325610" y="1826053"/>
                  <a:pt x="2304241" y="1822021"/>
                </a:cubicBezTo>
                <a:lnTo>
                  <a:pt x="2298362" y="1822125"/>
                </a:lnTo>
                <a:lnTo>
                  <a:pt x="2283527" y="1826361"/>
                </a:lnTo>
                <a:lnTo>
                  <a:pt x="2278150" y="1828604"/>
                </a:lnTo>
                <a:cubicBezTo>
                  <a:pt x="2274371" y="1829907"/>
                  <a:pt x="2271762" y="1830461"/>
                  <a:pt x="2269853" y="1830502"/>
                </a:cubicBezTo>
                <a:lnTo>
                  <a:pt x="2269585" y="1830341"/>
                </a:lnTo>
                <a:lnTo>
                  <a:pt x="2225332" y="1845825"/>
                </a:lnTo>
                <a:cubicBezTo>
                  <a:pt x="2211505" y="1836594"/>
                  <a:pt x="2170867" y="1860661"/>
                  <a:pt x="2169048" y="1837658"/>
                </a:cubicBezTo>
                <a:cubicBezTo>
                  <a:pt x="2153238" y="1843278"/>
                  <a:pt x="2146132" y="1854645"/>
                  <a:pt x="2147231" y="1839027"/>
                </a:cubicBezTo>
                <a:cubicBezTo>
                  <a:pt x="2141901" y="1840465"/>
                  <a:pt x="2138205" y="1840014"/>
                  <a:pt x="2135241" y="1838652"/>
                </a:cubicBezTo>
                <a:lnTo>
                  <a:pt x="2099215" y="1850768"/>
                </a:lnTo>
                <a:lnTo>
                  <a:pt x="2094046" y="1850806"/>
                </a:lnTo>
                <a:lnTo>
                  <a:pt x="2071850" y="1861319"/>
                </a:lnTo>
                <a:lnTo>
                  <a:pt x="2039607" y="1874318"/>
                </a:lnTo>
                <a:lnTo>
                  <a:pt x="2037289" y="1874025"/>
                </a:lnTo>
                <a:lnTo>
                  <a:pt x="2023615" y="1881562"/>
                </a:lnTo>
                <a:cubicBezTo>
                  <a:pt x="2019390" y="1884562"/>
                  <a:pt x="1959668" y="1894795"/>
                  <a:pt x="1957176" y="1898709"/>
                </a:cubicBezTo>
                <a:cubicBezTo>
                  <a:pt x="1901224" y="1893805"/>
                  <a:pt x="1914145" y="1913274"/>
                  <a:pt x="1858081" y="1923144"/>
                </a:cubicBezTo>
                <a:cubicBezTo>
                  <a:pt x="1819487" y="1923227"/>
                  <a:pt x="1798952" y="1929741"/>
                  <a:pt x="1738865" y="1944965"/>
                </a:cubicBezTo>
                <a:cubicBezTo>
                  <a:pt x="1698633" y="1955957"/>
                  <a:pt x="1670491" y="1978862"/>
                  <a:pt x="1616692" y="1989107"/>
                </a:cubicBezTo>
                <a:cubicBezTo>
                  <a:pt x="1565257" y="2022368"/>
                  <a:pt x="1474172" y="2022156"/>
                  <a:pt x="1411898" y="2046254"/>
                </a:cubicBezTo>
                <a:cubicBezTo>
                  <a:pt x="1380237" y="2035952"/>
                  <a:pt x="1386648" y="2042292"/>
                  <a:pt x="1375780" y="2047961"/>
                </a:cubicBezTo>
                <a:cubicBezTo>
                  <a:pt x="1375756" y="2047968"/>
                  <a:pt x="1375731" y="2047974"/>
                  <a:pt x="1375707" y="2047981"/>
                </a:cubicBezTo>
                <a:lnTo>
                  <a:pt x="1285585" y="2047113"/>
                </a:lnTo>
                <a:cubicBezTo>
                  <a:pt x="1279541" y="2043453"/>
                  <a:pt x="1272537" y="2040974"/>
                  <a:pt x="1263658" y="2041397"/>
                </a:cubicBezTo>
                <a:cubicBezTo>
                  <a:pt x="1212454" y="2058890"/>
                  <a:pt x="1258499" y="2026611"/>
                  <a:pt x="1170403" y="2033399"/>
                </a:cubicBezTo>
                <a:cubicBezTo>
                  <a:pt x="1166530" y="2036274"/>
                  <a:pt x="1154254" y="2033463"/>
                  <a:pt x="1153718" y="2029576"/>
                </a:cubicBezTo>
                <a:cubicBezTo>
                  <a:pt x="1148486" y="2030819"/>
                  <a:pt x="1137980" y="2038354"/>
                  <a:pt x="1133937" y="2032149"/>
                </a:cubicBezTo>
                <a:cubicBezTo>
                  <a:pt x="1104720" y="2031606"/>
                  <a:pt x="1077532" y="2035424"/>
                  <a:pt x="1054999" y="2043242"/>
                </a:cubicBezTo>
                <a:cubicBezTo>
                  <a:pt x="1024875" y="2038090"/>
                  <a:pt x="1020473" y="2042711"/>
                  <a:pt x="1018405" y="2048281"/>
                </a:cubicBezTo>
                <a:lnTo>
                  <a:pt x="1016563" y="2051718"/>
                </a:lnTo>
                <a:lnTo>
                  <a:pt x="1008284" y="2046742"/>
                </a:lnTo>
                <a:cubicBezTo>
                  <a:pt x="999244" y="2043620"/>
                  <a:pt x="990505" y="2044937"/>
                  <a:pt x="981974" y="2048363"/>
                </a:cubicBezTo>
                <a:lnTo>
                  <a:pt x="971903" y="2053484"/>
                </a:lnTo>
                <a:lnTo>
                  <a:pt x="954015" y="2052529"/>
                </a:lnTo>
                <a:cubicBezTo>
                  <a:pt x="931960" y="2051365"/>
                  <a:pt x="861352" y="2046214"/>
                  <a:pt x="839571" y="2046509"/>
                </a:cubicBezTo>
                <a:lnTo>
                  <a:pt x="823321" y="2054296"/>
                </a:lnTo>
                <a:lnTo>
                  <a:pt x="800990" y="2051523"/>
                </a:lnTo>
                <a:cubicBezTo>
                  <a:pt x="790723" y="2052171"/>
                  <a:pt x="782268" y="2055403"/>
                  <a:pt x="776439" y="2062634"/>
                </a:cubicBezTo>
                <a:cubicBezTo>
                  <a:pt x="773155" y="2056184"/>
                  <a:pt x="769593" y="2059253"/>
                  <a:pt x="763041" y="2063995"/>
                </a:cubicBezTo>
                <a:lnTo>
                  <a:pt x="757863" y="2065877"/>
                </a:lnTo>
                <a:lnTo>
                  <a:pt x="745053" y="2051831"/>
                </a:lnTo>
                <a:lnTo>
                  <a:pt x="722609" y="2049504"/>
                </a:lnTo>
                <a:lnTo>
                  <a:pt x="717618" y="2042131"/>
                </a:lnTo>
                <a:lnTo>
                  <a:pt x="703285" y="2046808"/>
                </a:lnTo>
                <a:cubicBezTo>
                  <a:pt x="698219" y="2048137"/>
                  <a:pt x="690058" y="2049926"/>
                  <a:pt x="680199" y="2051947"/>
                </a:cubicBezTo>
                <a:lnTo>
                  <a:pt x="667351" y="2054469"/>
                </a:lnTo>
                <a:lnTo>
                  <a:pt x="660961" y="2049404"/>
                </a:lnTo>
                <a:lnTo>
                  <a:pt x="638282" y="2060093"/>
                </a:lnTo>
                <a:lnTo>
                  <a:pt x="583551" y="2070197"/>
                </a:lnTo>
                <a:cubicBezTo>
                  <a:pt x="569268" y="2091365"/>
                  <a:pt x="529124" y="2053106"/>
                  <a:pt x="525274" y="2079137"/>
                </a:cubicBezTo>
                <a:cubicBezTo>
                  <a:pt x="506495" y="2056498"/>
                  <a:pt x="440091" y="2069666"/>
                  <a:pt x="405635" y="2059339"/>
                </a:cubicBezTo>
                <a:cubicBezTo>
                  <a:pt x="397410" y="2069278"/>
                  <a:pt x="294416" y="2032966"/>
                  <a:pt x="281555" y="2022847"/>
                </a:cubicBezTo>
                <a:cubicBezTo>
                  <a:pt x="171589" y="1986245"/>
                  <a:pt x="126791" y="1985528"/>
                  <a:pt x="98513" y="1969504"/>
                </a:cubicBezTo>
                <a:cubicBezTo>
                  <a:pt x="85544" y="1965247"/>
                  <a:pt x="73324" y="1958000"/>
                  <a:pt x="56191" y="1950709"/>
                </a:cubicBezTo>
                <a:lnTo>
                  <a:pt x="0" y="1935789"/>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CECF782F-4E0D-44A7-BBB3-E3554359560C}"/>
              </a:ext>
            </a:extLst>
          </p:cNvPr>
          <p:cNvSpPr>
            <a:spLocks noGrp="1"/>
          </p:cNvSpPr>
          <p:nvPr>
            <p:ph type="title"/>
          </p:nvPr>
        </p:nvSpPr>
        <p:spPr>
          <a:xfrm>
            <a:off x="1137036" y="548640"/>
            <a:ext cx="9543405" cy="1188720"/>
          </a:xfrm>
        </p:spPr>
        <p:txBody>
          <a:bodyPr>
            <a:normAutofit/>
          </a:bodyPr>
          <a:lstStyle/>
          <a:p>
            <a:r>
              <a:rPr lang="en-US" b="1">
                <a:solidFill>
                  <a:schemeClr val="tx1">
                    <a:lumMod val="85000"/>
                    <a:lumOff val="15000"/>
                  </a:schemeClr>
                </a:solidFill>
              </a:rPr>
              <a:t>References</a:t>
            </a:r>
          </a:p>
        </p:txBody>
      </p:sp>
      <p:sp>
        <p:nvSpPr>
          <p:cNvPr id="3" name="Content Placeholder 2">
            <a:extLst>
              <a:ext uri="{FF2B5EF4-FFF2-40B4-BE49-F238E27FC236}">
                <a16:creationId xmlns:a16="http://schemas.microsoft.com/office/drawing/2014/main" id="{52578EFF-083D-4CF7-8D54-3552B21278FC}"/>
              </a:ext>
            </a:extLst>
          </p:cNvPr>
          <p:cNvSpPr>
            <a:spLocks noGrp="1"/>
          </p:cNvSpPr>
          <p:nvPr>
            <p:ph idx="1"/>
          </p:nvPr>
        </p:nvSpPr>
        <p:spPr>
          <a:xfrm>
            <a:off x="823716" y="2431765"/>
            <a:ext cx="10685633" cy="3320031"/>
          </a:xfrm>
        </p:spPr>
        <p:txBody>
          <a:bodyPr anchor="ctr">
            <a:normAutofit fontScale="62500" lnSpcReduction="20000"/>
          </a:bodyPr>
          <a:lstStyle/>
          <a:p>
            <a:pPr marL="460375" marR="0" indent="-460375">
              <a:buNone/>
            </a:pPr>
            <a:r>
              <a:rPr lang="en-US" sz="1900">
                <a:solidFill>
                  <a:schemeClr val="tx1">
                    <a:lumMod val="85000"/>
                    <a:lumOff val="15000"/>
                  </a:schemeClr>
                </a:solidFill>
                <a:latin typeface="Times New Roman" panose="02020603050405020304" pitchFamily="18" charset="0"/>
                <a:cs typeface="Times New Roman" panose="02020603050405020304" pitchFamily="18" charset="0"/>
              </a:rPr>
              <a:t>Allen, G. H., &amp; </a:t>
            </a:r>
            <a:r>
              <a:rPr lang="en-US" sz="1900" err="1">
                <a:solidFill>
                  <a:schemeClr val="tx1">
                    <a:lumMod val="85000"/>
                    <a:lumOff val="15000"/>
                  </a:schemeClr>
                </a:solidFill>
                <a:latin typeface="Times New Roman" panose="02020603050405020304" pitchFamily="18" charset="0"/>
                <a:cs typeface="Times New Roman" panose="02020603050405020304" pitchFamily="18" charset="0"/>
              </a:rPr>
              <a:t>Pavelsky</a:t>
            </a:r>
            <a:r>
              <a:rPr lang="en-US" sz="1900">
                <a:solidFill>
                  <a:schemeClr val="tx1">
                    <a:lumMod val="85000"/>
                    <a:lumOff val="15000"/>
                  </a:schemeClr>
                </a:solidFill>
                <a:latin typeface="Times New Roman" panose="02020603050405020304" pitchFamily="18" charset="0"/>
                <a:cs typeface="Times New Roman" panose="02020603050405020304" pitchFamily="18" charset="0"/>
              </a:rPr>
              <a:t>, T. M. (2015). Patterns of river width and surface area revealed by the satellite-derived North American River Width data set. </a:t>
            </a:r>
            <a:r>
              <a:rPr lang="en-US" sz="1900" i="1">
                <a:solidFill>
                  <a:schemeClr val="tx1">
                    <a:lumMod val="85000"/>
                    <a:lumOff val="15000"/>
                  </a:schemeClr>
                </a:solidFill>
                <a:latin typeface="Times New Roman" panose="02020603050405020304" pitchFamily="18" charset="0"/>
                <a:cs typeface="Times New Roman" panose="02020603050405020304" pitchFamily="18" charset="0"/>
              </a:rPr>
              <a:t>Geophysical Research Letters, 42(2), 395-402. https://doi.org/10.1002/2014gl062764 </a:t>
            </a:r>
          </a:p>
          <a:p>
            <a:pPr marL="460375" marR="0" indent="-460375">
              <a:buNone/>
            </a:pPr>
            <a:r>
              <a:rPr lang="en-US" sz="1900">
                <a:solidFill>
                  <a:schemeClr val="tx1">
                    <a:lumMod val="85000"/>
                    <a:lumOff val="15000"/>
                  </a:schemeClr>
                </a:solidFill>
                <a:latin typeface="Times New Roman" panose="02020603050405020304" pitchFamily="18" charset="0"/>
                <a:cs typeface="Times New Roman" panose="02020603050405020304" pitchFamily="18" charset="0"/>
              </a:rPr>
              <a:t>Boulton, A. J., Stuart Findlay, Pierre </a:t>
            </a:r>
            <a:r>
              <a:rPr lang="en-US" sz="1900" err="1">
                <a:solidFill>
                  <a:schemeClr val="tx1">
                    <a:lumMod val="85000"/>
                    <a:lumOff val="15000"/>
                  </a:schemeClr>
                </a:solidFill>
                <a:latin typeface="Times New Roman" panose="02020603050405020304" pitchFamily="18" charset="0"/>
                <a:cs typeface="Times New Roman" panose="02020603050405020304" pitchFamily="18" charset="0"/>
              </a:rPr>
              <a:t>Marmonier</a:t>
            </a:r>
            <a:r>
              <a:rPr lang="en-US" sz="1900">
                <a:solidFill>
                  <a:schemeClr val="tx1">
                    <a:lumMod val="85000"/>
                    <a:lumOff val="15000"/>
                  </a:schemeClr>
                </a:solidFill>
                <a:latin typeface="Times New Roman" panose="02020603050405020304" pitchFamily="18" charset="0"/>
                <a:cs typeface="Times New Roman" panose="02020603050405020304" pitchFamily="18" charset="0"/>
              </a:rPr>
              <a:t>, Emily H. Stanley, and H. Maurice </a:t>
            </a:r>
            <a:r>
              <a:rPr lang="en-US" sz="1900" err="1">
                <a:solidFill>
                  <a:schemeClr val="tx1">
                    <a:lumMod val="85000"/>
                    <a:lumOff val="15000"/>
                  </a:schemeClr>
                </a:solidFill>
                <a:latin typeface="Times New Roman" panose="02020603050405020304" pitchFamily="18" charset="0"/>
                <a:cs typeface="Times New Roman" panose="02020603050405020304" pitchFamily="18" charset="0"/>
              </a:rPr>
              <a:t>Valett</a:t>
            </a:r>
            <a:r>
              <a:rPr lang="en-US" sz="1900">
                <a:solidFill>
                  <a:schemeClr val="tx1">
                    <a:lumMod val="85000"/>
                    <a:lumOff val="15000"/>
                  </a:schemeClr>
                </a:solidFill>
                <a:latin typeface="Times New Roman" panose="02020603050405020304" pitchFamily="18" charset="0"/>
                <a:cs typeface="Times New Roman" panose="02020603050405020304" pitchFamily="18" charset="0"/>
              </a:rPr>
              <a:t> (1998). The functional significance of the hyporheic zone in streams and rivers. </a:t>
            </a:r>
            <a:r>
              <a:rPr lang="en-US" sz="1900" i="1">
                <a:solidFill>
                  <a:schemeClr val="tx1">
                    <a:lumMod val="85000"/>
                    <a:lumOff val="15000"/>
                  </a:schemeClr>
                </a:solidFill>
                <a:latin typeface="Times New Roman" panose="02020603050405020304" pitchFamily="18" charset="0"/>
                <a:cs typeface="Times New Roman" panose="02020603050405020304" pitchFamily="18" charset="0"/>
              </a:rPr>
              <a:t>Annual Review of Ecological Systems, 29, 59-81. https://doi.org/0066-4162/98 </a:t>
            </a:r>
          </a:p>
          <a:p>
            <a:pPr marL="460375" marR="0" indent="-460375">
              <a:buNone/>
            </a:pPr>
            <a:r>
              <a:rPr lang="en-US" sz="1900">
                <a:solidFill>
                  <a:schemeClr val="tx1">
                    <a:lumMod val="85000"/>
                    <a:lumOff val="15000"/>
                  </a:schemeClr>
                </a:solidFill>
                <a:latin typeface="Times New Roman" panose="02020603050405020304" pitchFamily="18" charset="0"/>
                <a:cs typeface="Times New Roman" panose="02020603050405020304" pitchFamily="18" charset="0"/>
              </a:rPr>
              <a:t>Ebert, D., Wickham, J., Neale, A., &amp; </a:t>
            </a:r>
            <a:r>
              <a:rPr lang="en-US" sz="1900" err="1">
                <a:solidFill>
                  <a:schemeClr val="tx1">
                    <a:lumMod val="85000"/>
                    <a:lumOff val="15000"/>
                  </a:schemeClr>
                </a:solidFill>
                <a:latin typeface="Times New Roman" panose="02020603050405020304" pitchFamily="18" charset="0"/>
                <a:cs typeface="Times New Roman" panose="02020603050405020304" pitchFamily="18" charset="0"/>
              </a:rPr>
              <a:t>Mehaffey</a:t>
            </a:r>
            <a:r>
              <a:rPr lang="en-US" sz="1900">
                <a:solidFill>
                  <a:schemeClr val="tx1">
                    <a:lumMod val="85000"/>
                    <a:lumOff val="15000"/>
                  </a:schemeClr>
                </a:solidFill>
                <a:latin typeface="Times New Roman" panose="02020603050405020304" pitchFamily="18" charset="0"/>
                <a:cs typeface="Times New Roman" panose="02020603050405020304" pitchFamily="18" charset="0"/>
              </a:rPr>
              <a:t>, M. (2021). A landscape assessment and associated dataset of stream confluences for the conterminous U.S. </a:t>
            </a:r>
            <a:r>
              <a:rPr lang="en-US" sz="1900" i="1">
                <a:solidFill>
                  <a:schemeClr val="tx1">
                    <a:lumMod val="85000"/>
                    <a:lumOff val="15000"/>
                  </a:schemeClr>
                </a:solidFill>
                <a:latin typeface="Times New Roman" panose="02020603050405020304" pitchFamily="18" charset="0"/>
                <a:cs typeface="Times New Roman" panose="02020603050405020304" pitchFamily="18" charset="0"/>
              </a:rPr>
              <a:t>J Am Water </a:t>
            </a:r>
            <a:r>
              <a:rPr lang="en-US" sz="1900" i="1" err="1">
                <a:solidFill>
                  <a:schemeClr val="tx1">
                    <a:lumMod val="85000"/>
                    <a:lumOff val="15000"/>
                  </a:schemeClr>
                </a:solidFill>
                <a:latin typeface="Times New Roman" panose="02020603050405020304" pitchFamily="18" charset="0"/>
                <a:cs typeface="Times New Roman" panose="02020603050405020304" pitchFamily="18" charset="0"/>
              </a:rPr>
              <a:t>Resour</a:t>
            </a:r>
            <a:r>
              <a:rPr lang="en-US" sz="1900" i="1">
                <a:solidFill>
                  <a:schemeClr val="tx1">
                    <a:lumMod val="85000"/>
                    <a:lumOff val="15000"/>
                  </a:schemeClr>
                </a:solidFill>
                <a:latin typeface="Times New Roman" panose="02020603050405020304" pitchFamily="18" charset="0"/>
                <a:cs typeface="Times New Roman" panose="02020603050405020304" pitchFamily="18" charset="0"/>
              </a:rPr>
              <a:t> Assoc, 57(2), 315-327. https://doi.org/10.1111/1752-1688.12899 </a:t>
            </a:r>
          </a:p>
          <a:p>
            <a:pPr marL="460375" marR="0" indent="-460375">
              <a:buNone/>
            </a:pPr>
            <a:r>
              <a:rPr lang="en-US" sz="1900" err="1">
                <a:solidFill>
                  <a:schemeClr val="tx1">
                    <a:lumMod val="85000"/>
                    <a:lumOff val="15000"/>
                  </a:schemeClr>
                </a:solidFill>
                <a:latin typeface="Times New Roman" panose="02020603050405020304" pitchFamily="18" charset="0"/>
                <a:cs typeface="Times New Roman" panose="02020603050405020304" pitchFamily="18" charset="0"/>
              </a:rPr>
              <a:t>Huettel</a:t>
            </a:r>
            <a:r>
              <a:rPr lang="en-US" sz="1900">
                <a:solidFill>
                  <a:schemeClr val="tx1">
                    <a:lumMod val="85000"/>
                    <a:lumOff val="15000"/>
                  </a:schemeClr>
                </a:solidFill>
                <a:latin typeface="Times New Roman" panose="02020603050405020304" pitchFamily="18" charset="0"/>
                <a:cs typeface="Times New Roman" panose="02020603050405020304" pitchFamily="18" charset="0"/>
              </a:rPr>
              <a:t>, M., </a:t>
            </a:r>
            <a:r>
              <a:rPr lang="en-US" sz="1900" err="1">
                <a:solidFill>
                  <a:schemeClr val="tx1">
                    <a:lumMod val="85000"/>
                    <a:lumOff val="15000"/>
                  </a:schemeClr>
                </a:solidFill>
                <a:latin typeface="Times New Roman" panose="02020603050405020304" pitchFamily="18" charset="0"/>
                <a:cs typeface="Times New Roman" panose="02020603050405020304" pitchFamily="18" charset="0"/>
              </a:rPr>
              <a:t>Roy,Hans</a:t>
            </a:r>
            <a:r>
              <a:rPr lang="en-US" sz="1900">
                <a:solidFill>
                  <a:schemeClr val="tx1">
                    <a:lumMod val="85000"/>
                    <a:lumOff val="15000"/>
                  </a:schemeClr>
                </a:solidFill>
                <a:latin typeface="Times New Roman" panose="02020603050405020304" pitchFamily="18" charset="0"/>
                <a:cs typeface="Times New Roman" panose="02020603050405020304" pitchFamily="18" charset="0"/>
              </a:rPr>
              <a:t> ,  Precht , </a:t>
            </a:r>
            <a:r>
              <a:rPr lang="en-US" sz="1900" err="1">
                <a:solidFill>
                  <a:schemeClr val="tx1">
                    <a:lumMod val="85000"/>
                    <a:lumOff val="15000"/>
                  </a:schemeClr>
                </a:solidFill>
                <a:latin typeface="Times New Roman" panose="02020603050405020304" pitchFamily="18" charset="0"/>
                <a:cs typeface="Times New Roman" panose="02020603050405020304" pitchFamily="18" charset="0"/>
              </a:rPr>
              <a:t>Elimar</a:t>
            </a:r>
            <a:r>
              <a:rPr lang="en-US" sz="1900">
                <a:solidFill>
                  <a:schemeClr val="tx1">
                    <a:lumMod val="85000"/>
                    <a:lumOff val="15000"/>
                  </a:schemeClr>
                </a:solidFill>
                <a:latin typeface="Times New Roman" panose="02020603050405020304" pitchFamily="18" charset="0"/>
                <a:cs typeface="Times New Roman" panose="02020603050405020304" pitchFamily="18" charset="0"/>
              </a:rPr>
              <a:t> &amp; </a:t>
            </a:r>
            <a:r>
              <a:rPr lang="en-US" sz="1900" err="1">
                <a:solidFill>
                  <a:schemeClr val="tx1">
                    <a:lumMod val="85000"/>
                    <a:lumOff val="15000"/>
                  </a:schemeClr>
                </a:solidFill>
                <a:latin typeface="Times New Roman" panose="02020603050405020304" pitchFamily="18" charset="0"/>
                <a:cs typeface="Times New Roman" panose="02020603050405020304" pitchFamily="18" charset="0"/>
              </a:rPr>
              <a:t>Ehrenhauss</a:t>
            </a:r>
            <a:r>
              <a:rPr lang="en-US" sz="1900">
                <a:solidFill>
                  <a:schemeClr val="tx1">
                    <a:lumMod val="85000"/>
                    <a:lumOff val="15000"/>
                  </a:schemeClr>
                </a:solidFill>
                <a:latin typeface="Times New Roman" panose="02020603050405020304" pitchFamily="18" charset="0"/>
                <a:cs typeface="Times New Roman" panose="02020603050405020304" pitchFamily="18" charset="0"/>
              </a:rPr>
              <a:t>, Sandra (2003). Hydrodynamical impact on biogeochemical processes in aquatic sediments. </a:t>
            </a:r>
            <a:r>
              <a:rPr lang="en-US" sz="1900" i="1" err="1">
                <a:solidFill>
                  <a:schemeClr val="tx1">
                    <a:lumMod val="85000"/>
                    <a:lumOff val="15000"/>
                  </a:schemeClr>
                </a:solidFill>
                <a:latin typeface="Times New Roman" panose="02020603050405020304" pitchFamily="18" charset="0"/>
                <a:cs typeface="Times New Roman" panose="02020603050405020304" pitchFamily="18" charset="0"/>
              </a:rPr>
              <a:t>Hydrobiologia</a:t>
            </a:r>
            <a:r>
              <a:rPr lang="en-US" sz="1900" i="1">
                <a:solidFill>
                  <a:schemeClr val="tx1">
                    <a:lumMod val="85000"/>
                    <a:lumOff val="15000"/>
                  </a:schemeClr>
                </a:solidFill>
                <a:latin typeface="Times New Roman" panose="02020603050405020304" pitchFamily="18" charset="0"/>
                <a:cs typeface="Times New Roman" panose="02020603050405020304" pitchFamily="18" charset="0"/>
              </a:rPr>
              <a:t>, 494, 231-236. </a:t>
            </a:r>
          </a:p>
          <a:p>
            <a:pPr marL="460375" marR="0" indent="-460375">
              <a:buNone/>
            </a:pPr>
            <a:r>
              <a:rPr lang="en-US" sz="1900">
                <a:solidFill>
                  <a:schemeClr val="tx1">
                    <a:lumMod val="85000"/>
                    <a:lumOff val="15000"/>
                  </a:schemeClr>
                </a:solidFill>
                <a:latin typeface="Times New Roman" panose="02020603050405020304" pitchFamily="18" charset="0"/>
                <a:cs typeface="Times New Roman" panose="02020603050405020304" pitchFamily="18" charset="0"/>
              </a:rPr>
              <a:t>Li, H.-Y., </a:t>
            </a:r>
            <a:r>
              <a:rPr lang="en-US" sz="1900" err="1">
                <a:solidFill>
                  <a:schemeClr val="tx1">
                    <a:lumMod val="85000"/>
                    <a:lumOff val="15000"/>
                  </a:schemeClr>
                </a:solidFill>
                <a:latin typeface="Times New Roman" panose="02020603050405020304" pitchFamily="18" charset="0"/>
                <a:cs typeface="Times New Roman" panose="02020603050405020304" pitchFamily="18" charset="0"/>
              </a:rPr>
              <a:t>Abeshu</a:t>
            </a:r>
            <a:r>
              <a:rPr lang="en-US" sz="1900">
                <a:solidFill>
                  <a:schemeClr val="tx1">
                    <a:lumMod val="85000"/>
                    <a:lumOff val="15000"/>
                  </a:schemeClr>
                </a:solidFill>
                <a:latin typeface="Times New Roman" panose="02020603050405020304" pitchFamily="18" charset="0"/>
                <a:cs typeface="Times New Roman" panose="02020603050405020304" pitchFamily="18" charset="0"/>
              </a:rPr>
              <a:t>, </a:t>
            </a:r>
            <a:r>
              <a:rPr lang="en-US" sz="1900" err="1">
                <a:solidFill>
                  <a:schemeClr val="tx1">
                    <a:lumMod val="85000"/>
                    <a:lumOff val="15000"/>
                  </a:schemeClr>
                </a:solidFill>
                <a:latin typeface="Times New Roman" panose="02020603050405020304" pitchFamily="18" charset="0"/>
                <a:cs typeface="Times New Roman" panose="02020603050405020304" pitchFamily="18" charset="0"/>
              </a:rPr>
              <a:t>Guta</a:t>
            </a:r>
            <a:r>
              <a:rPr lang="en-US" sz="1900">
                <a:solidFill>
                  <a:schemeClr val="tx1">
                    <a:lumMod val="85000"/>
                    <a:lumOff val="15000"/>
                  </a:schemeClr>
                </a:solidFill>
                <a:latin typeface="Times New Roman" panose="02020603050405020304" pitchFamily="18" charset="0"/>
                <a:cs typeface="Times New Roman" panose="02020603050405020304" pitchFamily="18" charset="0"/>
              </a:rPr>
              <a:t>, Zhu, </a:t>
            </a:r>
            <a:r>
              <a:rPr lang="en-US" sz="1900" err="1">
                <a:solidFill>
                  <a:schemeClr val="tx1">
                    <a:lumMod val="85000"/>
                    <a:lumOff val="15000"/>
                  </a:schemeClr>
                </a:solidFill>
                <a:latin typeface="Times New Roman" panose="02020603050405020304" pitchFamily="18" charset="0"/>
                <a:cs typeface="Times New Roman" panose="02020603050405020304" pitchFamily="18" charset="0"/>
              </a:rPr>
              <a:t>Zhenduo</a:t>
            </a:r>
            <a:r>
              <a:rPr lang="en-US" sz="1900">
                <a:solidFill>
                  <a:schemeClr val="tx1">
                    <a:lumMod val="85000"/>
                    <a:lumOff val="15000"/>
                  </a:schemeClr>
                </a:solidFill>
                <a:latin typeface="Times New Roman" panose="02020603050405020304" pitchFamily="18" charset="0"/>
                <a:cs typeface="Times New Roman" panose="02020603050405020304" pitchFamily="18" charset="0"/>
              </a:rPr>
              <a:t>, Tan, </a:t>
            </a:r>
            <a:r>
              <a:rPr lang="en-US" sz="1900" err="1">
                <a:solidFill>
                  <a:schemeClr val="tx1">
                    <a:lumMod val="85000"/>
                    <a:lumOff val="15000"/>
                  </a:schemeClr>
                </a:solidFill>
                <a:latin typeface="Times New Roman" panose="02020603050405020304" pitchFamily="18" charset="0"/>
                <a:cs typeface="Times New Roman" panose="02020603050405020304" pitchFamily="18" charset="0"/>
              </a:rPr>
              <a:t>Zeli</a:t>
            </a:r>
            <a:r>
              <a:rPr lang="en-US" sz="1900">
                <a:solidFill>
                  <a:schemeClr val="tx1">
                    <a:lumMod val="85000"/>
                    <a:lumOff val="15000"/>
                  </a:schemeClr>
                </a:solidFill>
                <a:latin typeface="Times New Roman" panose="02020603050405020304" pitchFamily="18" charset="0"/>
                <a:cs typeface="Times New Roman" panose="02020603050405020304" pitchFamily="18" charset="0"/>
              </a:rPr>
              <a:t>, &amp; Leung, L. Ruby (2021). </a:t>
            </a:r>
            <a:r>
              <a:rPr lang="en-US" sz="1900" i="1">
                <a:solidFill>
                  <a:schemeClr val="tx1">
                    <a:lumMod val="85000"/>
                    <a:lumOff val="15000"/>
                  </a:schemeClr>
                </a:solidFill>
                <a:latin typeface="Times New Roman" panose="02020603050405020304" pitchFamily="18" charset="0"/>
                <a:cs typeface="Times New Roman" panose="02020603050405020304" pitchFamily="18" charset="0"/>
              </a:rPr>
              <a:t>A national map of riverine median bed-material particle size over CONUS (DE-AC05-76RLO1830; [</a:t>
            </a:r>
            <a:r>
              <a:rPr lang="en-US" sz="1900" i="1" err="1">
                <a:solidFill>
                  <a:schemeClr val="tx1">
                    <a:lumMod val="85000"/>
                    <a:lumOff val="15000"/>
                  </a:schemeClr>
                </a:solidFill>
                <a:latin typeface="Times New Roman" panose="02020603050405020304" pitchFamily="18" charset="0"/>
                <a:cs typeface="Times New Roman" panose="02020603050405020304" pitchFamily="18" charset="0"/>
              </a:rPr>
              <a:t>dbf</a:t>
            </a:r>
            <a:r>
              <a:rPr lang="en-US" sz="1900" i="1">
                <a:solidFill>
                  <a:schemeClr val="tx1">
                    <a:lumMod val="85000"/>
                    <a:lumOff val="15000"/>
                  </a:schemeClr>
                </a:solidFill>
                <a:latin typeface="Times New Roman" panose="02020603050405020304" pitchFamily="18" charset="0"/>
                <a:cs typeface="Times New Roman" panose="02020603050405020304" pitchFamily="18" charset="0"/>
              </a:rPr>
              <a:t>]. https://doi.org/10.5281/zenodo.4921987</a:t>
            </a:r>
          </a:p>
          <a:p>
            <a:pPr marL="460375" marR="0" indent="-460375">
              <a:buNone/>
            </a:pPr>
            <a:r>
              <a:rPr lang="en-US" sz="1900">
                <a:solidFill>
                  <a:schemeClr val="tx1">
                    <a:lumMod val="85000"/>
                    <a:lumOff val="15000"/>
                  </a:schemeClr>
                </a:solidFill>
                <a:latin typeface="Times New Roman" panose="02020603050405020304" pitchFamily="18" charset="0"/>
                <a:cs typeface="Times New Roman" panose="02020603050405020304" pitchFamily="18" charset="0"/>
              </a:rPr>
              <a:t>McKay, L., </a:t>
            </a:r>
            <a:r>
              <a:rPr lang="en-US" sz="1900" err="1">
                <a:solidFill>
                  <a:schemeClr val="tx1">
                    <a:lumMod val="85000"/>
                    <a:lumOff val="15000"/>
                  </a:schemeClr>
                </a:solidFill>
                <a:latin typeface="Times New Roman" panose="02020603050405020304" pitchFamily="18" charset="0"/>
                <a:cs typeface="Times New Roman" panose="02020603050405020304" pitchFamily="18" charset="0"/>
              </a:rPr>
              <a:t>Bondelid</a:t>
            </a:r>
            <a:r>
              <a:rPr lang="en-US" sz="1900">
                <a:solidFill>
                  <a:schemeClr val="tx1">
                    <a:lumMod val="85000"/>
                    <a:lumOff val="15000"/>
                  </a:schemeClr>
                </a:solidFill>
                <a:latin typeface="Times New Roman" panose="02020603050405020304" pitchFamily="18" charset="0"/>
                <a:cs typeface="Times New Roman" panose="02020603050405020304" pitchFamily="18" charset="0"/>
              </a:rPr>
              <a:t>, T., Dewald, T., Johnston, J., Moore, R., and Rea, A. (2019). NHDPlusV2 User Guide. </a:t>
            </a:r>
          </a:p>
          <a:p>
            <a:pPr marL="460375" marR="0" indent="-460375">
              <a:buNone/>
            </a:pPr>
            <a:r>
              <a:rPr lang="en-US" sz="1900">
                <a:solidFill>
                  <a:schemeClr val="tx1">
                    <a:lumMod val="85000"/>
                    <a:lumOff val="15000"/>
                  </a:schemeClr>
                </a:solidFill>
                <a:latin typeface="Times New Roman" panose="02020603050405020304" pitchFamily="18" charset="0"/>
                <a:cs typeface="Times New Roman" panose="02020603050405020304" pitchFamily="18" charset="0"/>
              </a:rPr>
              <a:t>Packman, A. M. S. (2003). Relative roles of stream flow and sedimentary conditions in controlling hyporheic exchange. </a:t>
            </a:r>
            <a:r>
              <a:rPr lang="en-US" sz="1900" i="1" err="1">
                <a:solidFill>
                  <a:schemeClr val="tx1">
                    <a:lumMod val="85000"/>
                    <a:lumOff val="15000"/>
                  </a:schemeClr>
                </a:solidFill>
                <a:latin typeface="Times New Roman" panose="02020603050405020304" pitchFamily="18" charset="0"/>
                <a:cs typeface="Times New Roman" panose="02020603050405020304" pitchFamily="18" charset="0"/>
              </a:rPr>
              <a:t>Hydrobiologia</a:t>
            </a:r>
            <a:r>
              <a:rPr lang="en-US" sz="1900" i="1">
                <a:solidFill>
                  <a:schemeClr val="tx1">
                    <a:lumMod val="85000"/>
                    <a:lumOff val="15000"/>
                  </a:schemeClr>
                </a:solidFill>
                <a:latin typeface="Times New Roman" panose="02020603050405020304" pitchFamily="18" charset="0"/>
                <a:cs typeface="Times New Roman" panose="02020603050405020304" pitchFamily="18" charset="0"/>
              </a:rPr>
              <a:t>, 494, 291-297. </a:t>
            </a:r>
          </a:p>
          <a:p>
            <a:pPr marL="460375" marR="0" indent="-460375">
              <a:buNone/>
            </a:pPr>
            <a:r>
              <a:rPr lang="en-US" sz="1900">
                <a:solidFill>
                  <a:schemeClr val="tx1">
                    <a:lumMod val="85000"/>
                    <a:lumOff val="15000"/>
                  </a:schemeClr>
                </a:solidFill>
                <a:latin typeface="Times New Roman" panose="02020603050405020304" pitchFamily="18" charset="0"/>
                <a:cs typeface="Times New Roman" panose="02020603050405020304" pitchFamily="18" charset="0"/>
              </a:rPr>
              <a:t>Survey, U. S. G. (2018). </a:t>
            </a:r>
            <a:r>
              <a:rPr lang="en-US" sz="1900" i="1" err="1">
                <a:solidFill>
                  <a:schemeClr val="tx1">
                    <a:lumMod val="85000"/>
                    <a:lumOff val="15000"/>
                  </a:schemeClr>
                </a:solidFill>
                <a:latin typeface="Times New Roman" panose="02020603050405020304" pitchFamily="18" charset="0"/>
                <a:cs typeface="Times New Roman" panose="02020603050405020304" pitchFamily="18" charset="0"/>
              </a:rPr>
              <a:t>NHDPlus</a:t>
            </a:r>
            <a:r>
              <a:rPr lang="en-US" sz="1900" i="1">
                <a:solidFill>
                  <a:schemeClr val="tx1">
                    <a:lumMod val="85000"/>
                    <a:lumOff val="15000"/>
                  </a:schemeClr>
                </a:solidFill>
                <a:latin typeface="Times New Roman" panose="02020603050405020304" pitchFamily="18" charset="0"/>
                <a:cs typeface="Times New Roman" panose="02020603050405020304" pitchFamily="18" charset="0"/>
              </a:rPr>
              <a:t> 2.1 BANKFULL_CONUS, BANKFULL_WIDTH, BANKFULL_DEPTH. https://doi.org/10.5066/P9PA63SM </a:t>
            </a:r>
          </a:p>
          <a:p>
            <a:pPr marL="460375" indent="-460375">
              <a:buNone/>
            </a:pPr>
            <a:r>
              <a:rPr lang="en-US" sz="1900">
                <a:solidFill>
                  <a:schemeClr val="tx1">
                    <a:lumMod val="85000"/>
                    <a:lumOff val="15000"/>
                  </a:schemeClr>
                </a:solidFill>
                <a:latin typeface="Times New Roman" panose="02020603050405020304" pitchFamily="18" charset="0"/>
                <a:cs typeface="Times New Roman" panose="02020603050405020304" pitchFamily="18" charset="0"/>
              </a:rPr>
              <a:t>Wool, T. "Wasp the Solids Module." 2017, p. 19.</a:t>
            </a:r>
          </a:p>
          <a:p>
            <a:pPr marL="460375" marR="0" indent="-460375">
              <a:buNone/>
            </a:pPr>
            <a:r>
              <a:rPr lang="en-US" sz="1900">
                <a:solidFill>
                  <a:schemeClr val="tx1">
                    <a:lumMod val="85000"/>
                    <a:lumOff val="15000"/>
                  </a:schemeClr>
                </a:solidFill>
                <a:latin typeface="Times New Roman" panose="02020603050405020304" pitchFamily="18" charset="0"/>
                <a:cs typeface="Times New Roman" panose="02020603050405020304" pitchFamily="18" charset="0"/>
              </a:rPr>
              <a:t>Wool, T., Ambrose, R. B., Jr., Martin, J. L., &amp; Comer, A. (2020). WASP 8: The Next Generation in the 50-year Evolution of USEPA's Water Quality Model. </a:t>
            </a:r>
            <a:r>
              <a:rPr lang="en-US" sz="1900" i="1">
                <a:solidFill>
                  <a:schemeClr val="tx1">
                    <a:lumMod val="85000"/>
                    <a:lumOff val="15000"/>
                  </a:schemeClr>
                </a:solidFill>
                <a:latin typeface="Times New Roman" panose="02020603050405020304" pitchFamily="18" charset="0"/>
                <a:cs typeface="Times New Roman" panose="02020603050405020304" pitchFamily="18" charset="0"/>
              </a:rPr>
              <a:t>Water (Basel), 12(5), 1398. https://doi.org/10.3390/w12051398 </a:t>
            </a:r>
          </a:p>
          <a:p>
            <a:pPr marL="0" indent="0">
              <a:buNone/>
            </a:pPr>
            <a:endParaRPr lang="en-US" sz="800">
              <a:solidFill>
                <a:schemeClr val="tx1">
                  <a:lumMod val="85000"/>
                  <a:lumOff val="15000"/>
                </a:schemeClr>
              </a:solidFill>
              <a:latin typeface="Times New Roman" panose="02020603050405020304" pitchFamily="18" charset="0"/>
              <a:cs typeface="Times New Roman" panose="02020603050405020304" pitchFamily="18" charset="0"/>
            </a:endParaRPr>
          </a:p>
        </p:txBody>
      </p:sp>
      <p:sp>
        <p:nvSpPr>
          <p:cNvPr id="12" name="Freeform: Shape 11">
            <a:extLst>
              <a:ext uri="{FF2B5EF4-FFF2-40B4-BE49-F238E27FC236}">
                <a16:creationId xmlns:a16="http://schemas.microsoft.com/office/drawing/2014/main" id="{142DCE2C-2863-46FA-9BE7-24365A24D9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24586" y="5970896"/>
            <a:ext cx="9967416" cy="887104"/>
          </a:xfrm>
          <a:custGeom>
            <a:avLst/>
            <a:gdLst>
              <a:gd name="connsiteX0" fmla="*/ 4686423 w 9517857"/>
              <a:gd name="connsiteY0" fmla="*/ 247919 h 918356"/>
              <a:gd name="connsiteX1" fmla="*/ 4689051 w 9517857"/>
              <a:gd name="connsiteY1" fmla="*/ 250968 h 918356"/>
              <a:gd name="connsiteX2" fmla="*/ 4687244 w 9517857"/>
              <a:gd name="connsiteY2" fmla="*/ 251298 h 918356"/>
              <a:gd name="connsiteX3" fmla="*/ 4685225 w 9517857"/>
              <a:gd name="connsiteY3" fmla="*/ 246530 h 918356"/>
              <a:gd name="connsiteX4" fmla="*/ 4686133 w 9517857"/>
              <a:gd name="connsiteY4" fmla="*/ 246727 h 918356"/>
              <a:gd name="connsiteX5" fmla="*/ 4686423 w 9517857"/>
              <a:gd name="connsiteY5" fmla="*/ 247919 h 918356"/>
              <a:gd name="connsiteX6" fmla="*/ 9517856 w 9517857"/>
              <a:gd name="connsiteY6" fmla="*/ 0 h 918356"/>
              <a:gd name="connsiteX7" fmla="*/ 9517857 w 9517857"/>
              <a:gd name="connsiteY7" fmla="*/ 12 h 918356"/>
              <a:gd name="connsiteX8" fmla="*/ 9517857 w 9517857"/>
              <a:gd name="connsiteY8" fmla="*/ 918356 h 918356"/>
              <a:gd name="connsiteX9" fmla="*/ 14604 w 9517857"/>
              <a:gd name="connsiteY9" fmla="*/ 918356 h 918356"/>
              <a:gd name="connsiteX10" fmla="*/ 12841 w 9517857"/>
              <a:gd name="connsiteY10" fmla="*/ 917763 h 918356"/>
              <a:gd name="connsiteX11" fmla="*/ 93 w 9517857"/>
              <a:gd name="connsiteY11" fmla="*/ 912471 h 918356"/>
              <a:gd name="connsiteX12" fmla="*/ 58674 w 9517857"/>
              <a:gd name="connsiteY12" fmla="*/ 890322 h 918356"/>
              <a:gd name="connsiteX13" fmla="*/ 275005 w 9517857"/>
              <a:gd name="connsiteY13" fmla="*/ 807229 h 918356"/>
              <a:gd name="connsiteX14" fmla="*/ 587824 w 9517857"/>
              <a:gd name="connsiteY14" fmla="*/ 798195 h 918356"/>
              <a:gd name="connsiteX15" fmla="*/ 651826 w 9517857"/>
              <a:gd name="connsiteY15" fmla="*/ 738338 h 918356"/>
              <a:gd name="connsiteX16" fmla="*/ 727985 w 9517857"/>
              <a:gd name="connsiteY16" fmla="*/ 719826 h 918356"/>
              <a:gd name="connsiteX17" fmla="*/ 778982 w 9517857"/>
              <a:gd name="connsiteY17" fmla="*/ 710142 h 918356"/>
              <a:gd name="connsiteX18" fmla="*/ 849944 w 9517857"/>
              <a:gd name="connsiteY18" fmla="*/ 717987 h 918356"/>
              <a:gd name="connsiteX19" fmla="*/ 921659 w 9517857"/>
              <a:gd name="connsiteY19" fmla="*/ 712695 h 918356"/>
              <a:gd name="connsiteX20" fmla="*/ 930946 w 9517857"/>
              <a:gd name="connsiteY20" fmla="*/ 734046 h 918356"/>
              <a:gd name="connsiteX21" fmla="*/ 986250 w 9517857"/>
              <a:gd name="connsiteY21" fmla="*/ 713530 h 918356"/>
              <a:gd name="connsiteX22" fmla="*/ 1013752 w 9517857"/>
              <a:gd name="connsiteY22" fmla="*/ 713361 h 918356"/>
              <a:gd name="connsiteX23" fmla="*/ 1023734 w 9517857"/>
              <a:gd name="connsiteY23" fmla="*/ 718571 h 918356"/>
              <a:gd name="connsiteX24" fmla="*/ 1063207 w 9517857"/>
              <a:gd name="connsiteY24" fmla="*/ 715651 h 918356"/>
              <a:gd name="connsiteX25" fmla="*/ 1081980 w 9517857"/>
              <a:gd name="connsiteY25" fmla="*/ 738455 h 918356"/>
              <a:gd name="connsiteX26" fmla="*/ 1218120 w 9517857"/>
              <a:gd name="connsiteY26" fmla="*/ 713280 h 918356"/>
              <a:gd name="connsiteX27" fmla="*/ 1397459 w 9517857"/>
              <a:gd name="connsiteY27" fmla="*/ 691190 h 918356"/>
              <a:gd name="connsiteX28" fmla="*/ 1580688 w 9517857"/>
              <a:gd name="connsiteY28" fmla="*/ 693697 h 918356"/>
              <a:gd name="connsiteX29" fmla="*/ 1772334 w 9517857"/>
              <a:gd name="connsiteY29" fmla="*/ 710640 h 918356"/>
              <a:gd name="connsiteX30" fmla="*/ 2002561 w 9517857"/>
              <a:gd name="connsiteY30" fmla="*/ 659917 h 918356"/>
              <a:gd name="connsiteX31" fmla="*/ 2135144 w 9517857"/>
              <a:gd name="connsiteY31" fmla="*/ 636501 h 918356"/>
              <a:gd name="connsiteX32" fmla="*/ 2440292 w 9517857"/>
              <a:gd name="connsiteY32" fmla="*/ 593862 h 918356"/>
              <a:gd name="connsiteX33" fmla="*/ 2547829 w 9517857"/>
              <a:gd name="connsiteY33" fmla="*/ 566150 h 918356"/>
              <a:gd name="connsiteX34" fmla="*/ 2658055 w 9517857"/>
              <a:gd name="connsiteY34" fmla="*/ 578727 h 918356"/>
              <a:gd name="connsiteX35" fmla="*/ 2693698 w 9517857"/>
              <a:gd name="connsiteY35" fmla="*/ 560029 h 918356"/>
              <a:gd name="connsiteX36" fmla="*/ 2699673 w 9517857"/>
              <a:gd name="connsiteY36" fmla="*/ 556400 h 918356"/>
              <a:gd name="connsiteX37" fmla="*/ 2727306 w 9517857"/>
              <a:gd name="connsiteY37" fmla="*/ 550698 h 918356"/>
              <a:gd name="connsiteX38" fmla="*/ 2730451 w 9517857"/>
              <a:gd name="connsiteY38" fmla="*/ 538058 h 918356"/>
              <a:gd name="connsiteX39" fmla="*/ 2768713 w 9517857"/>
              <a:gd name="connsiteY39" fmla="*/ 521575 h 918356"/>
              <a:gd name="connsiteX40" fmla="*/ 2820868 w 9517857"/>
              <a:gd name="connsiteY40" fmla="*/ 514160 h 918356"/>
              <a:gd name="connsiteX41" fmla="*/ 3073635 w 9517857"/>
              <a:gd name="connsiteY41" fmla="*/ 491294 h 918356"/>
              <a:gd name="connsiteX42" fmla="*/ 3222071 w 9517857"/>
              <a:gd name="connsiteY42" fmla="*/ 470559 h 918356"/>
              <a:gd name="connsiteX43" fmla="*/ 3274069 w 9517857"/>
              <a:gd name="connsiteY43" fmla="*/ 451605 h 918356"/>
              <a:gd name="connsiteX44" fmla="*/ 3349632 w 9517857"/>
              <a:gd name="connsiteY44" fmla="*/ 432583 h 918356"/>
              <a:gd name="connsiteX45" fmla="*/ 3479593 w 9517857"/>
              <a:gd name="connsiteY45" fmla="*/ 390437 h 918356"/>
              <a:gd name="connsiteX46" fmla="*/ 3660110 w 9517857"/>
              <a:gd name="connsiteY46" fmla="*/ 348726 h 918356"/>
              <a:gd name="connsiteX47" fmla="*/ 3750023 w 9517857"/>
              <a:gd name="connsiteY47" fmla="*/ 370678 h 918356"/>
              <a:gd name="connsiteX48" fmla="*/ 3844133 w 9517857"/>
              <a:gd name="connsiteY48" fmla="*/ 360648 h 918356"/>
              <a:gd name="connsiteX49" fmla="*/ 3913545 w 9517857"/>
              <a:gd name="connsiteY49" fmla="*/ 344235 h 918356"/>
              <a:gd name="connsiteX50" fmla="*/ 4266740 w 9517857"/>
              <a:gd name="connsiteY50" fmla="*/ 361454 h 918356"/>
              <a:gd name="connsiteX51" fmla="*/ 4430770 w 9517857"/>
              <a:gd name="connsiteY51" fmla="*/ 342643 h 918356"/>
              <a:gd name="connsiteX52" fmla="*/ 4512664 w 9517857"/>
              <a:gd name="connsiteY52" fmla="*/ 319948 h 918356"/>
              <a:gd name="connsiteX53" fmla="*/ 4616423 w 9517857"/>
              <a:gd name="connsiteY53" fmla="*/ 290914 h 918356"/>
              <a:gd name="connsiteX54" fmla="*/ 4691675 w 9517857"/>
              <a:gd name="connsiteY54" fmla="*/ 254011 h 918356"/>
              <a:gd name="connsiteX55" fmla="*/ 4689051 w 9517857"/>
              <a:gd name="connsiteY55" fmla="*/ 250968 h 918356"/>
              <a:gd name="connsiteX56" fmla="*/ 4719994 w 9517857"/>
              <a:gd name="connsiteY56" fmla="*/ 245307 h 918356"/>
              <a:gd name="connsiteX57" fmla="*/ 4752894 w 9517857"/>
              <a:gd name="connsiteY57" fmla="*/ 239875 h 918356"/>
              <a:gd name="connsiteX58" fmla="*/ 4769329 w 9517857"/>
              <a:gd name="connsiteY58" fmla="*/ 233585 h 918356"/>
              <a:gd name="connsiteX59" fmla="*/ 4775634 w 9517857"/>
              <a:gd name="connsiteY59" fmla="*/ 234063 h 918356"/>
              <a:gd name="connsiteX60" fmla="*/ 4790452 w 9517857"/>
              <a:gd name="connsiteY60" fmla="*/ 233572 h 918356"/>
              <a:gd name="connsiteX61" fmla="*/ 4789062 w 9517857"/>
              <a:gd name="connsiteY61" fmla="*/ 241924 h 918356"/>
              <a:gd name="connsiteX62" fmla="*/ 4827826 w 9517857"/>
              <a:gd name="connsiteY62" fmla="*/ 246977 h 918356"/>
              <a:gd name="connsiteX63" fmla="*/ 4892569 w 9517857"/>
              <a:gd name="connsiteY63" fmla="*/ 249933 h 918356"/>
              <a:gd name="connsiteX64" fmla="*/ 4896611 w 9517857"/>
              <a:gd name="connsiteY64" fmla="*/ 240448 h 918356"/>
              <a:gd name="connsiteX65" fmla="*/ 4917286 w 9517857"/>
              <a:gd name="connsiteY65" fmla="*/ 243659 h 918356"/>
              <a:gd name="connsiteX66" fmla="*/ 4981173 w 9517857"/>
              <a:gd name="connsiteY66" fmla="*/ 247103 h 918356"/>
              <a:gd name="connsiteX67" fmla="*/ 5060397 w 9517857"/>
              <a:gd name="connsiteY67" fmla="*/ 263688 h 918356"/>
              <a:gd name="connsiteX68" fmla="*/ 5252996 w 9517857"/>
              <a:gd name="connsiteY68" fmla="*/ 270655 h 918356"/>
              <a:gd name="connsiteX69" fmla="*/ 5358056 w 9517857"/>
              <a:gd name="connsiteY69" fmla="*/ 247248 h 918356"/>
              <a:gd name="connsiteX70" fmla="*/ 5426496 w 9517857"/>
              <a:gd name="connsiteY70" fmla="*/ 235142 h 918356"/>
              <a:gd name="connsiteX71" fmla="*/ 5497161 w 9517857"/>
              <a:gd name="connsiteY71" fmla="*/ 228808 h 918356"/>
              <a:gd name="connsiteX72" fmla="*/ 5826043 w 9517857"/>
              <a:gd name="connsiteY72" fmla="*/ 148073 h 918356"/>
              <a:gd name="connsiteX73" fmla="*/ 6013415 w 9517857"/>
              <a:gd name="connsiteY73" fmla="*/ 137316 h 918356"/>
              <a:gd name="connsiteX74" fmla="*/ 6080994 w 9517857"/>
              <a:gd name="connsiteY74" fmla="*/ 142938 h 918356"/>
              <a:gd name="connsiteX75" fmla="*/ 6194152 w 9517857"/>
              <a:gd name="connsiteY75" fmla="*/ 151772 h 918356"/>
              <a:gd name="connsiteX76" fmla="*/ 6281379 w 9517857"/>
              <a:gd name="connsiteY76" fmla="*/ 181626 h 918356"/>
              <a:gd name="connsiteX77" fmla="*/ 6374947 w 9517857"/>
              <a:gd name="connsiteY77" fmla="*/ 179799 h 918356"/>
              <a:gd name="connsiteX78" fmla="*/ 6448518 w 9517857"/>
              <a:gd name="connsiteY78" fmla="*/ 164378 h 918356"/>
              <a:gd name="connsiteX79" fmla="*/ 6544700 w 9517857"/>
              <a:gd name="connsiteY79" fmla="*/ 167161 h 918356"/>
              <a:gd name="connsiteX80" fmla="*/ 6648353 w 9517857"/>
              <a:gd name="connsiteY80" fmla="*/ 172250 h 918356"/>
              <a:gd name="connsiteX81" fmla="*/ 6736227 w 9517857"/>
              <a:gd name="connsiteY81" fmla="*/ 173216 h 918356"/>
              <a:gd name="connsiteX82" fmla="*/ 6977218 w 9517857"/>
              <a:gd name="connsiteY82" fmla="*/ 184289 h 918356"/>
              <a:gd name="connsiteX83" fmla="*/ 7065221 w 9517857"/>
              <a:gd name="connsiteY83" fmla="*/ 227531 h 918356"/>
              <a:gd name="connsiteX84" fmla="*/ 7366876 w 9517857"/>
              <a:gd name="connsiteY84" fmla="*/ 248468 h 918356"/>
              <a:gd name="connsiteX85" fmla="*/ 7565449 w 9517857"/>
              <a:gd name="connsiteY85" fmla="*/ 258950 h 918356"/>
              <a:gd name="connsiteX86" fmla="*/ 7599285 w 9517857"/>
              <a:gd name="connsiteY86" fmla="*/ 266021 h 918356"/>
              <a:gd name="connsiteX87" fmla="*/ 7644411 w 9517857"/>
              <a:gd name="connsiteY87" fmla="*/ 258986 h 918356"/>
              <a:gd name="connsiteX88" fmla="*/ 7825110 w 9517857"/>
              <a:gd name="connsiteY88" fmla="*/ 229109 h 918356"/>
              <a:gd name="connsiteX89" fmla="*/ 7965804 w 9517857"/>
              <a:gd name="connsiteY89" fmla="*/ 190545 h 918356"/>
              <a:gd name="connsiteX90" fmla="*/ 8147401 w 9517857"/>
              <a:gd name="connsiteY90" fmla="*/ 205617 h 918356"/>
              <a:gd name="connsiteX91" fmla="*/ 8256033 w 9517857"/>
              <a:gd name="connsiteY91" fmla="*/ 193713 h 918356"/>
              <a:gd name="connsiteX92" fmla="*/ 8410677 w 9517857"/>
              <a:gd name="connsiteY92" fmla="*/ 172167 h 918356"/>
              <a:gd name="connsiteX93" fmla="*/ 8617841 w 9517857"/>
              <a:gd name="connsiteY93" fmla="*/ 155167 h 918356"/>
              <a:gd name="connsiteX94" fmla="*/ 8715976 w 9517857"/>
              <a:gd name="connsiteY94" fmla="*/ 178374 h 918356"/>
              <a:gd name="connsiteX95" fmla="*/ 8778827 w 9517857"/>
              <a:gd name="connsiteY95" fmla="*/ 172936 h 918356"/>
              <a:gd name="connsiteX96" fmla="*/ 8840778 w 9517857"/>
              <a:gd name="connsiteY96" fmla="*/ 143149 h 918356"/>
              <a:gd name="connsiteX97" fmla="*/ 9010380 w 9517857"/>
              <a:gd name="connsiteY97" fmla="*/ 91891 h 918356"/>
              <a:gd name="connsiteX98" fmla="*/ 9110856 w 9517857"/>
              <a:gd name="connsiteY98" fmla="*/ 70997 h 918356"/>
              <a:gd name="connsiteX99" fmla="*/ 9268817 w 9517857"/>
              <a:gd name="connsiteY99" fmla="*/ 53082 h 918356"/>
              <a:gd name="connsiteX100" fmla="*/ 9316667 w 9517857"/>
              <a:gd name="connsiteY100" fmla="*/ 45047 h 918356"/>
              <a:gd name="connsiteX101" fmla="*/ 9428209 w 9517857"/>
              <a:gd name="connsiteY101" fmla="*/ 29923 h 91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9517857" h="918356">
                <a:moveTo>
                  <a:pt x="4686423" y="247919"/>
                </a:moveTo>
                <a:lnTo>
                  <a:pt x="4689051" y="250968"/>
                </a:lnTo>
                <a:lnTo>
                  <a:pt x="4687244" y="251298"/>
                </a:lnTo>
                <a:close/>
                <a:moveTo>
                  <a:pt x="4685225" y="246530"/>
                </a:moveTo>
                <a:cubicBezTo>
                  <a:pt x="4688837" y="243198"/>
                  <a:pt x="4687468" y="244598"/>
                  <a:pt x="4686133" y="246727"/>
                </a:cubicBezTo>
                <a:lnTo>
                  <a:pt x="4686423" y="247919"/>
                </a:lnTo>
                <a:close/>
                <a:moveTo>
                  <a:pt x="9517856" y="0"/>
                </a:moveTo>
                <a:lnTo>
                  <a:pt x="9517857" y="12"/>
                </a:lnTo>
                <a:lnTo>
                  <a:pt x="9517857" y="918356"/>
                </a:lnTo>
                <a:lnTo>
                  <a:pt x="14604" y="918356"/>
                </a:lnTo>
                <a:lnTo>
                  <a:pt x="12841" y="917763"/>
                </a:lnTo>
                <a:cubicBezTo>
                  <a:pt x="4532" y="914864"/>
                  <a:pt x="-773" y="912807"/>
                  <a:pt x="93" y="912471"/>
                </a:cubicBezTo>
                <a:cubicBezTo>
                  <a:pt x="172" y="912298"/>
                  <a:pt x="58594" y="890495"/>
                  <a:pt x="58674" y="890322"/>
                </a:cubicBezTo>
                <a:cubicBezTo>
                  <a:pt x="127436" y="929614"/>
                  <a:pt x="206243" y="828226"/>
                  <a:pt x="275005" y="807229"/>
                </a:cubicBezTo>
                <a:cubicBezTo>
                  <a:pt x="303983" y="806087"/>
                  <a:pt x="504960" y="777375"/>
                  <a:pt x="587824" y="798195"/>
                </a:cubicBezTo>
                <a:cubicBezTo>
                  <a:pt x="598733" y="769348"/>
                  <a:pt x="682904" y="785924"/>
                  <a:pt x="651826" y="738338"/>
                </a:cubicBezTo>
                <a:cubicBezTo>
                  <a:pt x="688440" y="737862"/>
                  <a:pt x="753255" y="750396"/>
                  <a:pt x="727985" y="719826"/>
                </a:cubicBezTo>
                <a:cubicBezTo>
                  <a:pt x="739648" y="718749"/>
                  <a:pt x="775717" y="715087"/>
                  <a:pt x="778982" y="710142"/>
                </a:cubicBezTo>
                <a:cubicBezTo>
                  <a:pt x="779189" y="709407"/>
                  <a:pt x="849736" y="718721"/>
                  <a:pt x="849944" y="717987"/>
                </a:cubicBezTo>
                <a:lnTo>
                  <a:pt x="921659" y="712695"/>
                </a:lnTo>
                <a:lnTo>
                  <a:pt x="930946" y="734046"/>
                </a:lnTo>
                <a:lnTo>
                  <a:pt x="986250" y="713530"/>
                </a:lnTo>
                <a:lnTo>
                  <a:pt x="1013752" y="713361"/>
                </a:lnTo>
                <a:lnTo>
                  <a:pt x="1023734" y="718571"/>
                </a:lnTo>
                <a:cubicBezTo>
                  <a:pt x="1033291" y="721276"/>
                  <a:pt x="1045398" y="721394"/>
                  <a:pt x="1063207" y="715651"/>
                </a:cubicBezTo>
                <a:lnTo>
                  <a:pt x="1081980" y="738455"/>
                </a:lnTo>
                <a:lnTo>
                  <a:pt x="1218120" y="713280"/>
                </a:lnTo>
                <a:cubicBezTo>
                  <a:pt x="1230137" y="716162"/>
                  <a:pt x="1387179" y="685179"/>
                  <a:pt x="1397459" y="691190"/>
                </a:cubicBezTo>
                <a:cubicBezTo>
                  <a:pt x="1490025" y="704984"/>
                  <a:pt x="1465878" y="715604"/>
                  <a:pt x="1580688" y="693697"/>
                </a:cubicBezTo>
                <a:cubicBezTo>
                  <a:pt x="1607067" y="704379"/>
                  <a:pt x="1719477" y="658239"/>
                  <a:pt x="1772334" y="710640"/>
                </a:cubicBezTo>
                <a:cubicBezTo>
                  <a:pt x="1745536" y="644824"/>
                  <a:pt x="1976078" y="716436"/>
                  <a:pt x="2002561" y="659917"/>
                </a:cubicBezTo>
                <a:cubicBezTo>
                  <a:pt x="2045346" y="660357"/>
                  <a:pt x="2166676" y="654391"/>
                  <a:pt x="2135144" y="636501"/>
                </a:cubicBezTo>
                <a:cubicBezTo>
                  <a:pt x="2276591" y="665055"/>
                  <a:pt x="2293173" y="591792"/>
                  <a:pt x="2440292" y="593862"/>
                </a:cubicBezTo>
                <a:cubicBezTo>
                  <a:pt x="2495160" y="534824"/>
                  <a:pt x="2473343" y="585644"/>
                  <a:pt x="2547829" y="566150"/>
                </a:cubicBezTo>
                <a:cubicBezTo>
                  <a:pt x="2545438" y="614169"/>
                  <a:pt x="2632278" y="528280"/>
                  <a:pt x="2658055" y="578727"/>
                </a:cubicBezTo>
                <a:cubicBezTo>
                  <a:pt x="2670795" y="573581"/>
                  <a:pt x="2682322" y="567005"/>
                  <a:pt x="2693698" y="560029"/>
                </a:cubicBezTo>
                <a:lnTo>
                  <a:pt x="2699673" y="556400"/>
                </a:lnTo>
                <a:lnTo>
                  <a:pt x="2727306" y="550698"/>
                </a:lnTo>
                <a:lnTo>
                  <a:pt x="2730451" y="538058"/>
                </a:lnTo>
                <a:lnTo>
                  <a:pt x="2768713" y="521575"/>
                </a:lnTo>
                <a:cubicBezTo>
                  <a:pt x="2783756" y="517104"/>
                  <a:pt x="2800788" y="514291"/>
                  <a:pt x="2820868" y="514160"/>
                </a:cubicBezTo>
                <a:cubicBezTo>
                  <a:pt x="2894791" y="532885"/>
                  <a:pt x="2981506" y="465507"/>
                  <a:pt x="3073635" y="491294"/>
                </a:cubicBezTo>
                <a:cubicBezTo>
                  <a:pt x="3106872" y="496624"/>
                  <a:pt x="3205785" y="487718"/>
                  <a:pt x="3222071" y="470559"/>
                </a:cubicBezTo>
                <a:cubicBezTo>
                  <a:pt x="3242193" y="465514"/>
                  <a:pt x="3267163" y="469136"/>
                  <a:pt x="3274069" y="451605"/>
                </a:cubicBezTo>
                <a:cubicBezTo>
                  <a:pt x="3286659" y="430165"/>
                  <a:pt x="3363648" y="455571"/>
                  <a:pt x="3349632" y="432583"/>
                </a:cubicBezTo>
                <a:cubicBezTo>
                  <a:pt x="3404182" y="449847"/>
                  <a:pt x="3438210" y="404323"/>
                  <a:pt x="3479593" y="390437"/>
                </a:cubicBezTo>
                <a:cubicBezTo>
                  <a:pt x="3523240" y="408403"/>
                  <a:pt x="3567027" y="361554"/>
                  <a:pt x="3660110" y="348726"/>
                </a:cubicBezTo>
                <a:cubicBezTo>
                  <a:pt x="3708299" y="369683"/>
                  <a:pt x="3662447" y="344775"/>
                  <a:pt x="3750023" y="370678"/>
                </a:cubicBezTo>
                <a:cubicBezTo>
                  <a:pt x="3752092" y="367132"/>
                  <a:pt x="3816880" y="365055"/>
                  <a:pt x="3844133" y="360648"/>
                </a:cubicBezTo>
                <a:cubicBezTo>
                  <a:pt x="3871386" y="356240"/>
                  <a:pt x="3882848" y="332490"/>
                  <a:pt x="3913545" y="344235"/>
                </a:cubicBezTo>
                <a:cubicBezTo>
                  <a:pt x="4050255" y="376864"/>
                  <a:pt x="4159924" y="363190"/>
                  <a:pt x="4266740" y="361454"/>
                </a:cubicBezTo>
                <a:cubicBezTo>
                  <a:pt x="4385770" y="354374"/>
                  <a:pt x="4314535" y="340143"/>
                  <a:pt x="4430770" y="342643"/>
                </a:cubicBezTo>
                <a:cubicBezTo>
                  <a:pt x="4439969" y="322594"/>
                  <a:pt x="4478290" y="314645"/>
                  <a:pt x="4512664" y="319948"/>
                </a:cubicBezTo>
                <a:cubicBezTo>
                  <a:pt x="4570011" y="315138"/>
                  <a:pt x="4549085" y="269599"/>
                  <a:pt x="4616423" y="290914"/>
                </a:cubicBezTo>
                <a:cubicBezTo>
                  <a:pt x="4599641" y="270277"/>
                  <a:pt x="4692085" y="269216"/>
                  <a:pt x="4691675" y="254011"/>
                </a:cubicBezTo>
                <a:lnTo>
                  <a:pt x="4689051" y="250968"/>
                </a:lnTo>
                <a:lnTo>
                  <a:pt x="4719994" y="245307"/>
                </a:lnTo>
                <a:cubicBezTo>
                  <a:pt x="4732635" y="242775"/>
                  <a:pt x="4745300" y="240335"/>
                  <a:pt x="4752894" y="239875"/>
                </a:cubicBezTo>
                <a:lnTo>
                  <a:pt x="4769329" y="233585"/>
                </a:lnTo>
                <a:lnTo>
                  <a:pt x="4775634" y="234063"/>
                </a:lnTo>
                <a:lnTo>
                  <a:pt x="4790452" y="233572"/>
                </a:lnTo>
                <a:cubicBezTo>
                  <a:pt x="4789989" y="236356"/>
                  <a:pt x="4789525" y="239141"/>
                  <a:pt x="4789062" y="241924"/>
                </a:cubicBezTo>
                <a:cubicBezTo>
                  <a:pt x="4786342" y="249932"/>
                  <a:pt x="4804560" y="248631"/>
                  <a:pt x="4827826" y="246977"/>
                </a:cubicBezTo>
                <a:cubicBezTo>
                  <a:pt x="4875782" y="239569"/>
                  <a:pt x="4874112" y="283413"/>
                  <a:pt x="4892569" y="249933"/>
                </a:cubicBezTo>
                <a:lnTo>
                  <a:pt x="4896611" y="240448"/>
                </a:lnTo>
                <a:lnTo>
                  <a:pt x="4917286" y="243659"/>
                </a:lnTo>
                <a:cubicBezTo>
                  <a:pt x="4923060" y="243799"/>
                  <a:pt x="4981729" y="240979"/>
                  <a:pt x="4981173" y="247103"/>
                </a:cubicBezTo>
                <a:cubicBezTo>
                  <a:pt x="5024880" y="220690"/>
                  <a:pt x="5014146" y="257963"/>
                  <a:pt x="5060397" y="263688"/>
                </a:cubicBezTo>
                <a:cubicBezTo>
                  <a:pt x="5093356" y="238589"/>
                  <a:pt x="5157892" y="275351"/>
                  <a:pt x="5252996" y="270655"/>
                </a:cubicBezTo>
                <a:cubicBezTo>
                  <a:pt x="5288840" y="241872"/>
                  <a:pt x="5287005" y="287921"/>
                  <a:pt x="5358056" y="247248"/>
                </a:cubicBezTo>
                <a:cubicBezTo>
                  <a:pt x="5361752" y="250257"/>
                  <a:pt x="5403312" y="238215"/>
                  <a:pt x="5426496" y="235142"/>
                </a:cubicBezTo>
                <a:cubicBezTo>
                  <a:pt x="5449679" y="232069"/>
                  <a:pt x="5473549" y="245611"/>
                  <a:pt x="5497161" y="228808"/>
                </a:cubicBezTo>
                <a:cubicBezTo>
                  <a:pt x="5611861" y="172767"/>
                  <a:pt x="5723211" y="165860"/>
                  <a:pt x="5826043" y="148073"/>
                </a:cubicBezTo>
                <a:cubicBezTo>
                  <a:pt x="5943127" y="133166"/>
                  <a:pt x="5872659" y="193078"/>
                  <a:pt x="6013415" y="137316"/>
                </a:cubicBezTo>
                <a:cubicBezTo>
                  <a:pt x="6031924" y="154783"/>
                  <a:pt x="6050745" y="154258"/>
                  <a:pt x="6080994" y="142938"/>
                </a:cubicBezTo>
                <a:cubicBezTo>
                  <a:pt x="6138083" y="137090"/>
                  <a:pt x="6140195" y="184383"/>
                  <a:pt x="6194152" y="151772"/>
                </a:cubicBezTo>
                <a:cubicBezTo>
                  <a:pt x="6187280" y="177783"/>
                  <a:pt x="6304222" y="153410"/>
                  <a:pt x="6281379" y="181626"/>
                </a:cubicBezTo>
                <a:cubicBezTo>
                  <a:pt x="6321899" y="201819"/>
                  <a:pt x="6335111" y="162590"/>
                  <a:pt x="6374947" y="179799"/>
                </a:cubicBezTo>
                <a:cubicBezTo>
                  <a:pt x="6417404" y="181336"/>
                  <a:pt x="6402484" y="169694"/>
                  <a:pt x="6448518" y="164378"/>
                </a:cubicBezTo>
                <a:cubicBezTo>
                  <a:pt x="6504958" y="162488"/>
                  <a:pt x="6493438" y="111203"/>
                  <a:pt x="6544700" y="167161"/>
                </a:cubicBezTo>
                <a:cubicBezTo>
                  <a:pt x="6601507" y="148697"/>
                  <a:pt x="6566269" y="164386"/>
                  <a:pt x="6648353" y="172250"/>
                </a:cubicBezTo>
                <a:cubicBezTo>
                  <a:pt x="6680008" y="155223"/>
                  <a:pt x="6707960" y="160673"/>
                  <a:pt x="6736227" y="173216"/>
                </a:cubicBezTo>
                <a:cubicBezTo>
                  <a:pt x="6813963" y="164284"/>
                  <a:pt x="6888143" y="181296"/>
                  <a:pt x="6977218" y="184289"/>
                </a:cubicBezTo>
                <a:cubicBezTo>
                  <a:pt x="7040424" y="188318"/>
                  <a:pt x="7000278" y="216835"/>
                  <a:pt x="7065221" y="227531"/>
                </a:cubicBezTo>
                <a:cubicBezTo>
                  <a:pt x="7130163" y="238228"/>
                  <a:pt x="7291878" y="238208"/>
                  <a:pt x="7366876" y="248468"/>
                </a:cubicBezTo>
                <a:cubicBezTo>
                  <a:pt x="7491356" y="206752"/>
                  <a:pt x="7367734" y="280166"/>
                  <a:pt x="7565449" y="258950"/>
                </a:cubicBezTo>
                <a:cubicBezTo>
                  <a:pt x="7575959" y="252432"/>
                  <a:pt x="7600854" y="257628"/>
                  <a:pt x="7599285" y="266021"/>
                </a:cubicBezTo>
                <a:cubicBezTo>
                  <a:pt x="7611616" y="262940"/>
                  <a:pt x="7639946" y="245819"/>
                  <a:pt x="7644411" y="258986"/>
                </a:cubicBezTo>
                <a:cubicBezTo>
                  <a:pt x="7708015" y="258012"/>
                  <a:pt x="7770249" y="247724"/>
                  <a:pt x="7825110" y="229109"/>
                </a:cubicBezTo>
                <a:cubicBezTo>
                  <a:pt x="7949762" y="247028"/>
                  <a:pt x="7921956" y="197757"/>
                  <a:pt x="7965804" y="190545"/>
                </a:cubicBezTo>
                <a:cubicBezTo>
                  <a:pt x="8039439" y="213878"/>
                  <a:pt x="8063651" y="191475"/>
                  <a:pt x="8147401" y="205617"/>
                </a:cubicBezTo>
                <a:cubicBezTo>
                  <a:pt x="8166453" y="196610"/>
                  <a:pt x="8225048" y="207099"/>
                  <a:pt x="8256033" y="193713"/>
                </a:cubicBezTo>
                <a:cubicBezTo>
                  <a:pt x="8311388" y="242017"/>
                  <a:pt x="8350376" y="178592"/>
                  <a:pt x="8410677" y="172167"/>
                </a:cubicBezTo>
                <a:cubicBezTo>
                  <a:pt x="8470978" y="165743"/>
                  <a:pt x="8572470" y="206385"/>
                  <a:pt x="8617841" y="155167"/>
                </a:cubicBezTo>
                <a:cubicBezTo>
                  <a:pt x="8646050" y="160448"/>
                  <a:pt x="8664949" y="183631"/>
                  <a:pt x="8715976" y="178374"/>
                </a:cubicBezTo>
                <a:cubicBezTo>
                  <a:pt x="8737194" y="188216"/>
                  <a:pt x="8738009" y="189511"/>
                  <a:pt x="8778827" y="172936"/>
                </a:cubicBezTo>
                <a:cubicBezTo>
                  <a:pt x="8725277" y="146372"/>
                  <a:pt x="8850819" y="175612"/>
                  <a:pt x="8840778" y="143149"/>
                </a:cubicBezTo>
                <a:cubicBezTo>
                  <a:pt x="8903519" y="121096"/>
                  <a:pt x="9021861" y="150359"/>
                  <a:pt x="9010380" y="91891"/>
                </a:cubicBezTo>
                <a:cubicBezTo>
                  <a:pt x="9027103" y="56852"/>
                  <a:pt x="9112524" y="108357"/>
                  <a:pt x="9110856" y="70997"/>
                </a:cubicBezTo>
                <a:cubicBezTo>
                  <a:pt x="9148189" y="94250"/>
                  <a:pt x="9209809" y="53285"/>
                  <a:pt x="9268817" y="53082"/>
                </a:cubicBezTo>
                <a:cubicBezTo>
                  <a:pt x="9279135" y="35997"/>
                  <a:pt x="9292736" y="36520"/>
                  <a:pt x="9316667" y="45047"/>
                </a:cubicBezTo>
                <a:cubicBezTo>
                  <a:pt x="9352186" y="45862"/>
                  <a:pt x="9390008" y="39799"/>
                  <a:pt x="9428209" y="29923"/>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051717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pic>
        <p:nvPicPr>
          <p:cNvPr id="7" name="Picture 6" descr="Green lush islets">
            <a:extLst>
              <a:ext uri="{FF2B5EF4-FFF2-40B4-BE49-F238E27FC236}">
                <a16:creationId xmlns:a16="http://schemas.microsoft.com/office/drawing/2014/main" id="{2811F044-F1F9-4EA2-A783-80338A69A11D}"/>
              </a:ext>
            </a:extLst>
          </p:cNvPr>
          <p:cNvPicPr>
            <a:picLocks noChangeAspect="1"/>
          </p:cNvPicPr>
          <p:nvPr/>
        </p:nvPicPr>
        <p:blipFill rotWithShape="1">
          <a:blip r:embed="rId2">
            <a:extLst>
              <a:ext uri="{28A0092B-C50C-407E-A947-70E740481C1C}">
                <a14:useLocalDpi xmlns:a14="http://schemas.microsoft.com/office/drawing/2010/main" val="0"/>
              </a:ext>
            </a:extLst>
          </a:blip>
          <a:srcRect r="-1" b="15708"/>
          <a:stretch/>
        </p:blipFill>
        <p:spPr>
          <a:xfrm>
            <a:off x="0" y="10"/>
            <a:ext cx="12188932" cy="6857990"/>
          </a:xfrm>
          <a:prstGeom prst="rect">
            <a:avLst/>
          </a:prstGeom>
        </p:spPr>
      </p:pic>
      <p:sp>
        <p:nvSpPr>
          <p:cNvPr id="9" name="Freeform: Shape 11">
            <a:extLst>
              <a:ext uri="{FF2B5EF4-FFF2-40B4-BE49-F238E27FC236}">
                <a16:creationId xmlns:a16="http://schemas.microsoft.com/office/drawing/2014/main" id="{5E8D2E83-FB3A-40E7-A9E5-7AB389D612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23809"/>
            <a:ext cx="11016943" cy="2262375"/>
          </a:xfrm>
          <a:custGeom>
            <a:avLst/>
            <a:gdLst>
              <a:gd name="connsiteX0" fmla="*/ 0 w 11016943"/>
              <a:gd name="connsiteY0" fmla="*/ 0 h 2262375"/>
              <a:gd name="connsiteX1" fmla="*/ 9969166 w 11016943"/>
              <a:gd name="connsiteY1" fmla="*/ 0 h 2262375"/>
              <a:gd name="connsiteX2" fmla="*/ 11016943 w 11016943"/>
              <a:gd name="connsiteY2" fmla="*/ 2262375 h 2262375"/>
              <a:gd name="connsiteX3" fmla="*/ 4942050 w 11016943"/>
              <a:gd name="connsiteY3" fmla="*/ 2262375 h 2262375"/>
              <a:gd name="connsiteX4" fmla="*/ 4582160 w 11016943"/>
              <a:gd name="connsiteY4" fmla="*/ 2262375 h 2262375"/>
              <a:gd name="connsiteX5" fmla="*/ 0 w 11016943"/>
              <a:gd name="connsiteY5" fmla="*/ 2262375 h 2262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16943" h="2262375">
                <a:moveTo>
                  <a:pt x="0" y="0"/>
                </a:moveTo>
                <a:lnTo>
                  <a:pt x="9969166" y="0"/>
                </a:lnTo>
                <a:lnTo>
                  <a:pt x="11016943" y="2262375"/>
                </a:lnTo>
                <a:lnTo>
                  <a:pt x="4942050" y="2262375"/>
                </a:lnTo>
                <a:lnTo>
                  <a:pt x="4582160" y="2262375"/>
                </a:lnTo>
                <a:lnTo>
                  <a:pt x="0" y="2262375"/>
                </a:lnTo>
                <a:close/>
              </a:path>
            </a:pathLst>
          </a:custGeom>
          <a:solidFill>
            <a:schemeClr val="bg1">
              <a:lumMod val="85000"/>
              <a:lumOff val="15000"/>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3A1D9159-D307-4FB7-9B79-A9414B4DE532}"/>
              </a:ext>
            </a:extLst>
          </p:cNvPr>
          <p:cNvSpPr>
            <a:spLocks noGrp="1"/>
          </p:cNvSpPr>
          <p:nvPr>
            <p:ph type="title"/>
          </p:nvPr>
        </p:nvSpPr>
        <p:spPr>
          <a:xfrm>
            <a:off x="618062" y="4185749"/>
            <a:ext cx="9265771" cy="622836"/>
          </a:xfrm>
        </p:spPr>
        <p:txBody>
          <a:bodyPr>
            <a:normAutofit fontScale="90000"/>
          </a:bodyPr>
          <a:lstStyle/>
          <a:p>
            <a:r>
              <a:rPr lang="en-US" sz="4000" b="1"/>
              <a:t>Thank You !!</a:t>
            </a:r>
            <a:br>
              <a:rPr lang="en-US" sz="3600"/>
            </a:br>
            <a:endParaRPr lang="en-US" sz="3600"/>
          </a:p>
        </p:txBody>
      </p:sp>
      <p:sp>
        <p:nvSpPr>
          <p:cNvPr id="3" name="Content Placeholder 2">
            <a:extLst>
              <a:ext uri="{FF2B5EF4-FFF2-40B4-BE49-F238E27FC236}">
                <a16:creationId xmlns:a16="http://schemas.microsoft.com/office/drawing/2014/main" id="{D4E83B47-5AE2-48C0-B265-274F43A692F7}"/>
              </a:ext>
            </a:extLst>
          </p:cNvPr>
          <p:cNvSpPr>
            <a:spLocks noGrp="1"/>
          </p:cNvSpPr>
          <p:nvPr>
            <p:ph idx="1"/>
          </p:nvPr>
        </p:nvSpPr>
        <p:spPr>
          <a:xfrm>
            <a:off x="618063" y="4856921"/>
            <a:ext cx="9565028" cy="1249240"/>
          </a:xfrm>
        </p:spPr>
        <p:txBody>
          <a:bodyPr>
            <a:normAutofit/>
          </a:bodyPr>
          <a:lstStyle/>
          <a:p>
            <a:pPr marL="0" indent="0">
              <a:buNone/>
            </a:pPr>
            <a:endParaRPr lang="en-US" sz="1800"/>
          </a:p>
        </p:txBody>
      </p:sp>
    </p:spTree>
    <p:extLst>
      <p:ext uri="{BB962C8B-B14F-4D97-AF65-F5344CB8AC3E}">
        <p14:creationId xmlns:p14="http://schemas.microsoft.com/office/powerpoint/2010/main" val="2754917923"/>
      </p:ext>
    </p:extLst>
  </p:cSld>
  <p:clrMapOvr>
    <a:overrideClrMapping bg1="dk1" tx1="lt1" bg2="dk2" tx2="lt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406AE44-ED26-4CDD-9EAC-B317727E9F9B}"/>
              </a:ext>
            </a:extLst>
          </p:cNvPr>
          <p:cNvPicPr>
            <a:picLocks noChangeAspect="1"/>
          </p:cNvPicPr>
          <p:nvPr/>
        </p:nvPicPr>
        <p:blipFill rotWithShape="1">
          <a:blip r:embed="rId3"/>
          <a:srcRect t="8671" b="10770"/>
          <a:stretch/>
        </p:blipFill>
        <p:spPr>
          <a:xfrm>
            <a:off x="0" y="1546186"/>
            <a:ext cx="12192000" cy="3508413"/>
          </a:xfrm>
          <a:prstGeom prst="rect">
            <a:avLst/>
          </a:prstGeom>
        </p:spPr>
      </p:pic>
      <p:sp>
        <p:nvSpPr>
          <p:cNvPr id="2" name="Title 1">
            <a:extLst>
              <a:ext uri="{FF2B5EF4-FFF2-40B4-BE49-F238E27FC236}">
                <a16:creationId xmlns:a16="http://schemas.microsoft.com/office/drawing/2014/main" id="{109B4507-AC8C-4CB0-86BA-DF088E55CAAA}"/>
              </a:ext>
            </a:extLst>
          </p:cNvPr>
          <p:cNvSpPr>
            <a:spLocks noGrp="1"/>
          </p:cNvSpPr>
          <p:nvPr>
            <p:ph type="ctrTitle"/>
          </p:nvPr>
        </p:nvSpPr>
        <p:spPr>
          <a:xfrm>
            <a:off x="1049866" y="-291080"/>
            <a:ext cx="9814560" cy="2387600"/>
          </a:xfrm>
        </p:spPr>
        <p:txBody>
          <a:bodyPr>
            <a:noAutofit/>
          </a:bodyPr>
          <a:lstStyle/>
          <a:p>
            <a:r>
              <a:rPr lang="en-US" sz="3600" b="0" i="0">
                <a:effectLst/>
                <a:latin typeface="Arial" panose="020B0604020202020204" pitchFamily="34" charset="0"/>
              </a:rPr>
              <a:t>Hydrologic Micro Services (HMS) sediment module using the Sediment Yield’s Layered Vertically in Advection (SYLVIA v1.0) algorithm</a:t>
            </a:r>
            <a:br>
              <a:rPr lang="en-US" sz="3600" b="0" i="0">
                <a:solidFill>
                  <a:srgbClr val="FABD2F"/>
                </a:solidFill>
                <a:effectLst/>
                <a:latin typeface="Arial" panose="020B0604020202020204" pitchFamily="34" charset="0"/>
              </a:rPr>
            </a:br>
            <a:endParaRPr lang="en-US" sz="3600"/>
          </a:p>
        </p:txBody>
      </p:sp>
      <p:sp>
        <p:nvSpPr>
          <p:cNvPr id="3" name="Subtitle 2">
            <a:extLst>
              <a:ext uri="{FF2B5EF4-FFF2-40B4-BE49-F238E27FC236}">
                <a16:creationId xmlns:a16="http://schemas.microsoft.com/office/drawing/2014/main" id="{47FBDB87-8711-4A8D-B38C-C90775F2627C}"/>
              </a:ext>
            </a:extLst>
          </p:cNvPr>
          <p:cNvSpPr>
            <a:spLocks noGrp="1"/>
          </p:cNvSpPr>
          <p:nvPr>
            <p:ph type="subTitle" idx="1"/>
          </p:nvPr>
        </p:nvSpPr>
        <p:spPr>
          <a:xfrm>
            <a:off x="50800" y="5120041"/>
            <a:ext cx="12090400" cy="1655762"/>
          </a:xfrm>
        </p:spPr>
        <p:txBody>
          <a:bodyPr>
            <a:noAutofit/>
          </a:bodyPr>
          <a:lstStyle/>
          <a:p>
            <a:pPr>
              <a:spcBef>
                <a:spcPts val="0"/>
              </a:spcBef>
            </a:pPr>
            <a:r>
              <a:rPr lang="en-US" sz="1600"/>
              <a:t>Kar’retta Venable </a:t>
            </a:r>
            <a:r>
              <a:rPr lang="en-US" sz="1600" baseline="30000"/>
              <a:t>𝑎</a:t>
            </a:r>
            <a:r>
              <a:rPr lang="en-US" sz="1600"/>
              <a:t>, Chris Knightes </a:t>
            </a:r>
            <a:r>
              <a:rPr lang="en-US" sz="1600" baseline="30000"/>
              <a:t>𝑏</a:t>
            </a:r>
            <a:r>
              <a:rPr lang="en-US" sz="1600"/>
              <a:t>, John M. Johnston </a:t>
            </a:r>
            <a:r>
              <a:rPr lang="en-US" sz="1600" baseline="30000"/>
              <a:t>𝑐</a:t>
            </a:r>
            <a:r>
              <a:rPr lang="en-US" sz="1600"/>
              <a:t>, Rajbir Parmar </a:t>
            </a:r>
            <a:r>
              <a:rPr lang="en-US" sz="1600" baseline="30000"/>
              <a:t>𝑐</a:t>
            </a:r>
            <a:r>
              <a:rPr lang="en-US" sz="1600"/>
              <a:t>, Kurt Wolfe </a:t>
            </a:r>
            <a:r>
              <a:rPr lang="en-US" sz="1600" baseline="30000"/>
              <a:t>𝑐</a:t>
            </a:r>
          </a:p>
          <a:p>
            <a:pPr>
              <a:spcBef>
                <a:spcPts val="0"/>
              </a:spcBef>
            </a:pPr>
            <a:r>
              <a:rPr lang="en-US" sz="1600" baseline="30000"/>
              <a:t>𝑎</a:t>
            </a:r>
            <a:r>
              <a:rPr lang="en-US" sz="1600"/>
              <a:t> Oak Ridge Institute for Science Education (ORISE), U.S. Environmental Protection Agency (USEPA), Office of Research and Development, Center for Environmental Measurement and Modeling, Environmental Processes Division, Landscape and Aquatic Systems Modeling Branch, 960 College Station Road, Athens, GA 30605, USA, e-mail: venable.karretta@epa.gov</a:t>
            </a:r>
          </a:p>
          <a:p>
            <a:pPr>
              <a:spcBef>
                <a:spcPts val="0"/>
              </a:spcBef>
            </a:pPr>
            <a:r>
              <a:rPr lang="en-US" sz="1600" baseline="30000"/>
              <a:t>𝑏</a:t>
            </a:r>
            <a:r>
              <a:rPr lang="en-US" sz="1600"/>
              <a:t> USEPA Center for Environmental Measurement and Modeling, 27 </a:t>
            </a:r>
            <a:r>
              <a:rPr lang="en-US" sz="1600" err="1"/>
              <a:t>Tarzwell</a:t>
            </a:r>
            <a:r>
              <a:rPr lang="en-US" sz="1600"/>
              <a:t> Drive, Narragansett, RI 02882, USA, email: knightes.chris@epa.gov</a:t>
            </a:r>
          </a:p>
          <a:p>
            <a:pPr>
              <a:spcBef>
                <a:spcPts val="0"/>
              </a:spcBef>
            </a:pPr>
            <a:r>
              <a:rPr lang="en-US" sz="1600" baseline="30000"/>
              <a:t>𝑐</a:t>
            </a:r>
            <a:r>
              <a:rPr lang="en-US" sz="1600"/>
              <a:t> USEPA Center for Environmental Measurement and Modeling, 960 College Station Road, Athens, GA 30605, USA,                                             email: johnston.johnm@epa.gov  </a:t>
            </a:r>
          </a:p>
        </p:txBody>
      </p:sp>
      <p:sp>
        <p:nvSpPr>
          <p:cNvPr id="4" name="TextBox 3">
            <a:extLst>
              <a:ext uri="{FF2B5EF4-FFF2-40B4-BE49-F238E27FC236}">
                <a16:creationId xmlns:a16="http://schemas.microsoft.com/office/drawing/2014/main" id="{8B2C08EA-83E3-4B6C-95C9-AB67B0D6D05E}"/>
              </a:ext>
            </a:extLst>
          </p:cNvPr>
          <p:cNvSpPr txBox="1"/>
          <p:nvPr/>
        </p:nvSpPr>
        <p:spPr>
          <a:xfrm>
            <a:off x="7998223" y="6591137"/>
            <a:ext cx="4235455" cy="184666"/>
          </a:xfrm>
          <a:prstGeom prst="rect">
            <a:avLst/>
          </a:prstGeom>
          <a:noFill/>
        </p:spPr>
        <p:txBody>
          <a:bodyPr wrap="none" rtlCol="0">
            <a:spAutoFit/>
          </a:bodyPr>
          <a:lstStyle/>
          <a:p>
            <a:r>
              <a:rPr lang="en-US" sz="600"/>
              <a:t>Picture from: https://www.fondriest.com/environmental-measurements/parameters/hydrology/sediment-transport-deposition/ </a:t>
            </a:r>
          </a:p>
        </p:txBody>
      </p:sp>
    </p:spTree>
    <p:extLst>
      <p:ext uri="{BB962C8B-B14F-4D97-AF65-F5344CB8AC3E}">
        <p14:creationId xmlns:p14="http://schemas.microsoft.com/office/powerpoint/2010/main" val="16487052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725CBF-A35F-400D-9E46-C1513E94B985}"/>
              </a:ext>
            </a:extLst>
          </p:cNvPr>
          <p:cNvSpPr>
            <a:spLocks noGrp="1"/>
          </p:cNvSpPr>
          <p:nvPr>
            <p:ph type="title"/>
          </p:nvPr>
        </p:nvSpPr>
        <p:spPr>
          <a:xfrm>
            <a:off x="1653363" y="365760"/>
            <a:ext cx="9367203" cy="1188720"/>
          </a:xfrm>
        </p:spPr>
        <p:txBody>
          <a:bodyPr>
            <a:normAutofit/>
          </a:bodyPr>
          <a:lstStyle/>
          <a:p>
            <a:r>
              <a:rPr lang="en-US" b="1"/>
              <a:t>Acknowledgements &amp; Disclaimers</a:t>
            </a:r>
          </a:p>
        </p:txBody>
      </p:sp>
      <p:sp>
        <p:nvSpPr>
          <p:cNvPr id="25" name="Freeform: Shape 7">
            <a:extLst>
              <a:ext uri="{FF2B5EF4-FFF2-40B4-BE49-F238E27FC236}">
                <a16:creationId xmlns:a16="http://schemas.microsoft.com/office/drawing/2014/main" id="{7CB4857B-ED7C-444D-9F04-2F885114A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764099" cy="1558212"/>
          </a:xfrm>
          <a:custGeom>
            <a:avLst/>
            <a:gdLst>
              <a:gd name="connsiteX0" fmla="*/ 0 w 1764099"/>
              <a:gd name="connsiteY0" fmla="*/ 0 h 1558212"/>
              <a:gd name="connsiteX1" fmla="*/ 1764099 w 1764099"/>
              <a:gd name="connsiteY1" fmla="*/ 0 h 1558212"/>
              <a:gd name="connsiteX2" fmla="*/ 1042087 w 1764099"/>
              <a:gd name="connsiteY2" fmla="*/ 1558212 h 1558212"/>
              <a:gd name="connsiteX3" fmla="*/ 0 w 1764099"/>
              <a:gd name="connsiteY3" fmla="*/ 1558212 h 1558212"/>
            </a:gdLst>
            <a:ahLst/>
            <a:cxnLst>
              <a:cxn ang="0">
                <a:pos x="connsiteX0" y="connsiteY0"/>
              </a:cxn>
              <a:cxn ang="0">
                <a:pos x="connsiteX1" y="connsiteY1"/>
              </a:cxn>
              <a:cxn ang="0">
                <a:pos x="connsiteX2" y="connsiteY2"/>
              </a:cxn>
              <a:cxn ang="0">
                <a:pos x="connsiteX3" y="connsiteY3"/>
              </a:cxn>
            </a:cxnLst>
            <a:rect l="l" t="t" r="r" b="b"/>
            <a:pathLst>
              <a:path w="1764099" h="1558212">
                <a:moveTo>
                  <a:pt x="0" y="0"/>
                </a:moveTo>
                <a:lnTo>
                  <a:pt x="1764099" y="0"/>
                </a:lnTo>
                <a:lnTo>
                  <a:pt x="1042087" y="1558212"/>
                </a:lnTo>
                <a:lnTo>
                  <a:pt x="0" y="155821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6" name="Freeform: Shape 9">
            <a:extLst>
              <a:ext uri="{FF2B5EF4-FFF2-40B4-BE49-F238E27FC236}">
                <a16:creationId xmlns:a16="http://schemas.microsoft.com/office/drawing/2014/main" id="{D18046FB-44EA-4FD8-A585-EA09A319B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691640"/>
            <a:ext cx="12191999" cy="5166360"/>
          </a:xfrm>
          <a:custGeom>
            <a:avLst/>
            <a:gdLst>
              <a:gd name="connsiteX0" fmla="*/ 0 w 12191999"/>
              <a:gd name="connsiteY0" fmla="*/ 0 h 5166360"/>
              <a:gd name="connsiteX1" fmla="*/ 1822388 w 12191999"/>
              <a:gd name="connsiteY1" fmla="*/ 0 h 5166360"/>
              <a:gd name="connsiteX2" fmla="*/ 6468290 w 12191999"/>
              <a:gd name="connsiteY2" fmla="*/ 0 h 5166360"/>
              <a:gd name="connsiteX3" fmla="*/ 7796394 w 12191999"/>
              <a:gd name="connsiteY3" fmla="*/ 0 h 5166360"/>
              <a:gd name="connsiteX4" fmla="*/ 8376834 w 12191999"/>
              <a:gd name="connsiteY4" fmla="*/ 0 h 5166360"/>
              <a:gd name="connsiteX5" fmla="*/ 9704938 w 12191999"/>
              <a:gd name="connsiteY5" fmla="*/ 0 h 5166360"/>
              <a:gd name="connsiteX6" fmla="*/ 9704938 w 12191999"/>
              <a:gd name="connsiteY6" fmla="*/ 2 h 5166360"/>
              <a:gd name="connsiteX7" fmla="*/ 10283456 w 12191999"/>
              <a:gd name="connsiteY7" fmla="*/ 2 h 5166360"/>
              <a:gd name="connsiteX8" fmla="*/ 10863897 w 12191999"/>
              <a:gd name="connsiteY8" fmla="*/ 2 h 5166360"/>
              <a:gd name="connsiteX9" fmla="*/ 12191999 w 12191999"/>
              <a:gd name="connsiteY9" fmla="*/ 2 h 5166360"/>
              <a:gd name="connsiteX10" fmla="*/ 12191999 w 12191999"/>
              <a:gd name="connsiteY10" fmla="*/ 5166360 h 5166360"/>
              <a:gd name="connsiteX11" fmla="*/ 0 w 12191999"/>
              <a:gd name="connsiteY11" fmla="*/ 5166360 h 5166360"/>
              <a:gd name="connsiteX12" fmla="*/ 0 w 12191999"/>
              <a:gd name="connsiteY12" fmla="*/ 2604436 h 5166360"/>
              <a:gd name="connsiteX13" fmla="*/ 862341 w 12191999"/>
              <a:gd name="connsiteY13" fmla="*/ 743371 h 5166360"/>
              <a:gd name="connsiteX14" fmla="*/ 0 w 12191999"/>
              <a:gd name="connsiteY14" fmla="*/ 743371 h 5166360"/>
              <a:gd name="connsiteX15" fmla="*/ 0 w 12191999"/>
              <a:gd name="connsiteY15" fmla="*/ 742508 h 5166360"/>
              <a:gd name="connsiteX16" fmla="*/ 92826 w 12191999"/>
              <a:gd name="connsiteY16" fmla="*/ 742508 h 5166360"/>
              <a:gd name="connsiteX17" fmla="*/ 406486 w 12191999"/>
              <a:gd name="connsiteY17" fmla="*/ 742508 h 5166360"/>
              <a:gd name="connsiteX18" fmla="*/ 406486 w 12191999"/>
              <a:gd name="connsiteY18" fmla="*/ 742507 h 5166360"/>
              <a:gd name="connsiteX19" fmla="*/ 862741 w 12191999"/>
              <a:gd name="connsiteY19" fmla="*/ 742507 h 5166360"/>
              <a:gd name="connsiteX20" fmla="*/ 1206388 w 12191999"/>
              <a:gd name="connsiteY20" fmla="*/ 864 h 5166360"/>
              <a:gd name="connsiteX21" fmla="*/ 748500 w 12191999"/>
              <a:gd name="connsiteY21" fmla="*/ 864 h 5166360"/>
              <a:gd name="connsiteX22" fmla="*/ 0 w 12191999"/>
              <a:gd name="connsiteY22" fmla="*/ 864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191999" h="5166360">
                <a:moveTo>
                  <a:pt x="0" y="0"/>
                </a:moveTo>
                <a:lnTo>
                  <a:pt x="1822388" y="0"/>
                </a:lnTo>
                <a:lnTo>
                  <a:pt x="6468290" y="0"/>
                </a:lnTo>
                <a:lnTo>
                  <a:pt x="7796394" y="0"/>
                </a:lnTo>
                <a:lnTo>
                  <a:pt x="8376834" y="0"/>
                </a:lnTo>
                <a:lnTo>
                  <a:pt x="9704938" y="0"/>
                </a:lnTo>
                <a:lnTo>
                  <a:pt x="9704938" y="2"/>
                </a:lnTo>
                <a:lnTo>
                  <a:pt x="10283456" y="2"/>
                </a:lnTo>
                <a:lnTo>
                  <a:pt x="10863897" y="2"/>
                </a:lnTo>
                <a:lnTo>
                  <a:pt x="12191999" y="2"/>
                </a:lnTo>
                <a:lnTo>
                  <a:pt x="12191999" y="5166360"/>
                </a:lnTo>
                <a:lnTo>
                  <a:pt x="0" y="5166360"/>
                </a:lnTo>
                <a:lnTo>
                  <a:pt x="0" y="2604436"/>
                </a:lnTo>
                <a:lnTo>
                  <a:pt x="862341" y="743371"/>
                </a:lnTo>
                <a:lnTo>
                  <a:pt x="0" y="743371"/>
                </a:lnTo>
                <a:lnTo>
                  <a:pt x="0" y="742508"/>
                </a:lnTo>
                <a:lnTo>
                  <a:pt x="92826" y="742508"/>
                </a:lnTo>
                <a:lnTo>
                  <a:pt x="406486" y="742508"/>
                </a:lnTo>
                <a:lnTo>
                  <a:pt x="406486" y="742507"/>
                </a:lnTo>
                <a:lnTo>
                  <a:pt x="862741" y="742507"/>
                </a:lnTo>
                <a:lnTo>
                  <a:pt x="1206388" y="864"/>
                </a:lnTo>
                <a:lnTo>
                  <a:pt x="748500" y="864"/>
                </a:lnTo>
                <a:lnTo>
                  <a:pt x="0" y="864"/>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7" name="Freeform: Shape 11">
            <a:extLst>
              <a:ext uri="{FF2B5EF4-FFF2-40B4-BE49-F238E27FC236}">
                <a16:creationId xmlns:a16="http://schemas.microsoft.com/office/drawing/2014/main" id="{479F5F2B-8B58-4140-AE6A-51F6C67B18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1641"/>
            <a:ext cx="971654" cy="2096979"/>
          </a:xfrm>
          <a:custGeom>
            <a:avLst/>
            <a:gdLst>
              <a:gd name="connsiteX0" fmla="*/ 0 w 971654"/>
              <a:gd name="connsiteY0" fmla="*/ 0 h 2096979"/>
              <a:gd name="connsiteX1" fmla="*/ 971654 w 971654"/>
              <a:gd name="connsiteY1" fmla="*/ 0 h 2096979"/>
              <a:gd name="connsiteX2" fmla="*/ 0 w 971654"/>
              <a:gd name="connsiteY2" fmla="*/ 2096979 h 2096979"/>
            </a:gdLst>
            <a:ahLst/>
            <a:cxnLst>
              <a:cxn ang="0">
                <a:pos x="connsiteX0" y="connsiteY0"/>
              </a:cxn>
              <a:cxn ang="0">
                <a:pos x="connsiteX1" y="connsiteY1"/>
              </a:cxn>
              <a:cxn ang="0">
                <a:pos x="connsiteX2" y="connsiteY2"/>
              </a:cxn>
            </a:cxnLst>
            <a:rect l="l" t="t" r="r" b="b"/>
            <a:pathLst>
              <a:path w="971654" h="2096979">
                <a:moveTo>
                  <a:pt x="0" y="0"/>
                </a:moveTo>
                <a:lnTo>
                  <a:pt x="971654" y="0"/>
                </a:lnTo>
                <a:lnTo>
                  <a:pt x="0" y="2096979"/>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531A6916-77B7-4DF9-A2E2-04C759F47B6A}"/>
              </a:ext>
            </a:extLst>
          </p:cNvPr>
          <p:cNvSpPr>
            <a:spLocks noGrp="1"/>
          </p:cNvSpPr>
          <p:nvPr>
            <p:ph idx="1"/>
          </p:nvPr>
        </p:nvSpPr>
        <p:spPr>
          <a:xfrm>
            <a:off x="1653363" y="2176272"/>
            <a:ext cx="9367204" cy="4041648"/>
          </a:xfrm>
        </p:spPr>
        <p:txBody>
          <a:bodyPr anchor="t">
            <a:normAutofit/>
          </a:bodyPr>
          <a:lstStyle/>
          <a:p>
            <a:pPr marL="0" indent="0">
              <a:buNone/>
            </a:pPr>
            <a:r>
              <a:rPr lang="en-US" sz="2200" b="0" i="0" u="none" strike="noStrike" baseline="0">
                <a:latin typeface="Times New Roman" panose="02020603050405020304" pitchFamily="18" charset="0"/>
              </a:rPr>
              <a:t>The authors would like to thank internal and external peer reviewers for their many useful comments on the technical documentation and software development. We would like to thank the HMS Team (USEPA) members for their contributions and insights to the development, calibration, and testing of the products. </a:t>
            </a:r>
            <a:endParaRPr lang="en-US" sz="2200">
              <a:latin typeface="Times New Roman" panose="02020603050405020304" pitchFamily="18" charset="0"/>
            </a:endParaRPr>
          </a:p>
          <a:p>
            <a:endParaRPr lang="en-US" sz="2200" b="0" i="0" u="none" strike="noStrike" baseline="0">
              <a:latin typeface="Times New Roman" panose="02020603050405020304" pitchFamily="18" charset="0"/>
            </a:endParaRPr>
          </a:p>
          <a:p>
            <a:pPr marL="0" indent="0">
              <a:buNone/>
            </a:pPr>
            <a:r>
              <a:rPr lang="en-US" sz="2200" b="0" i="0" u="none" strike="noStrike" baseline="0">
                <a:latin typeface="Times New Roman" panose="02020603050405020304" pitchFamily="18" charset="0"/>
              </a:rPr>
              <a:t>This presentation has been reviewed by the US Environmental Protection Agency and approved for publication. Mention of trade names or commercial products does not constitute endorsement or recommendation for use by the U.S. Government. The views expressed in this article are those of the authors and do not necessarily reflect the views or policies of the U.S. EPA.</a:t>
            </a:r>
            <a:endParaRPr lang="en-US" sz="2200"/>
          </a:p>
        </p:txBody>
      </p:sp>
    </p:spTree>
    <p:extLst>
      <p:ext uri="{BB962C8B-B14F-4D97-AF65-F5344CB8AC3E}">
        <p14:creationId xmlns:p14="http://schemas.microsoft.com/office/powerpoint/2010/main" val="329658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4" name="Rectangle 7">
            <a:extLst>
              <a:ext uri="{FF2B5EF4-FFF2-40B4-BE49-F238E27FC236}">
                <a16:creationId xmlns:a16="http://schemas.microsoft.com/office/drawing/2014/main" id="{C9A36457-A5F4-4103-A443-02581C0918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Freeform: Shape 9">
            <a:extLst>
              <a:ext uri="{FF2B5EF4-FFF2-40B4-BE49-F238E27FC236}">
                <a16:creationId xmlns:a16="http://schemas.microsoft.com/office/drawing/2014/main" id="{DC5FB7E8-B636-40FA-BE8D-48145C0F5C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12192000" cy="2295238"/>
          </a:xfrm>
          <a:custGeom>
            <a:avLst/>
            <a:gdLst>
              <a:gd name="connsiteX0" fmla="*/ 12160143 w 12192000"/>
              <a:gd name="connsiteY0" fmla="*/ 831692 h 2079137"/>
              <a:gd name="connsiteX1" fmla="*/ 12159112 w 12192000"/>
              <a:gd name="connsiteY1" fmla="*/ 833361 h 2079137"/>
              <a:gd name="connsiteX2" fmla="*/ 12158912 w 12192000"/>
              <a:gd name="connsiteY2" fmla="*/ 832430 h 2079137"/>
              <a:gd name="connsiteX3" fmla="*/ 0 w 12192000"/>
              <a:gd name="connsiteY3" fmla="*/ 0 h 2079137"/>
              <a:gd name="connsiteX4" fmla="*/ 12192000 w 12192000"/>
              <a:gd name="connsiteY4" fmla="*/ 0 h 2079137"/>
              <a:gd name="connsiteX5" fmla="*/ 12192000 w 12192000"/>
              <a:gd name="connsiteY5" fmla="*/ 558063 h 2079137"/>
              <a:gd name="connsiteX6" fmla="*/ 12189259 w 12192000"/>
              <a:gd name="connsiteY6" fmla="*/ 810508 h 2079137"/>
              <a:gd name="connsiteX7" fmla="*/ 12170847 w 12192000"/>
              <a:gd name="connsiteY7" fmla="*/ 825280 h 2079137"/>
              <a:gd name="connsiteX8" fmla="*/ 12160143 w 12192000"/>
              <a:gd name="connsiteY8" fmla="*/ 831692 h 2079137"/>
              <a:gd name="connsiteX9" fmla="*/ 12163806 w 12192000"/>
              <a:gd name="connsiteY9" fmla="*/ 825759 h 2079137"/>
              <a:gd name="connsiteX10" fmla="*/ 12056557 w 12192000"/>
              <a:gd name="connsiteY10" fmla="*/ 810176 h 2079137"/>
              <a:gd name="connsiteX11" fmla="*/ 11900316 w 12192000"/>
              <a:gd name="connsiteY11" fmla="*/ 789618 h 2079137"/>
              <a:gd name="connsiteX12" fmla="*/ 11791206 w 12192000"/>
              <a:gd name="connsiteY12" fmla="*/ 824176 h 2079137"/>
              <a:gd name="connsiteX13" fmla="*/ 11659257 w 12192000"/>
              <a:gd name="connsiteY13" fmla="*/ 800841 h 2079137"/>
              <a:gd name="connsiteX14" fmla="*/ 11569789 w 12192000"/>
              <a:gd name="connsiteY14" fmla="*/ 797135 h 2079137"/>
              <a:gd name="connsiteX15" fmla="*/ 11367885 w 12192000"/>
              <a:gd name="connsiteY15" fmla="*/ 791985 h 2079137"/>
              <a:gd name="connsiteX16" fmla="*/ 11174663 w 12192000"/>
              <a:gd name="connsiteY16" fmla="*/ 788721 h 2079137"/>
              <a:gd name="connsiteX17" fmla="*/ 11068220 w 12192000"/>
              <a:gd name="connsiteY17" fmla="*/ 786994 h 2079137"/>
              <a:gd name="connsiteX18" fmla="*/ 10893266 w 12192000"/>
              <a:gd name="connsiteY18" fmla="*/ 794013 h 2079137"/>
              <a:gd name="connsiteX19" fmla="*/ 10844025 w 12192000"/>
              <a:gd name="connsiteY19" fmla="*/ 789857 h 2079137"/>
              <a:gd name="connsiteX20" fmla="*/ 10814353 w 12192000"/>
              <a:gd name="connsiteY20" fmla="*/ 789010 h 2079137"/>
              <a:gd name="connsiteX21" fmla="*/ 10748393 w 12192000"/>
              <a:gd name="connsiteY21" fmla="*/ 806738 h 2079137"/>
              <a:gd name="connsiteX22" fmla="*/ 10468256 w 12192000"/>
              <a:gd name="connsiteY22" fmla="*/ 778733 h 2079137"/>
              <a:gd name="connsiteX23" fmla="*/ 10256131 w 12192000"/>
              <a:gd name="connsiteY23" fmla="*/ 788332 h 2079137"/>
              <a:gd name="connsiteX24" fmla="*/ 10177442 w 12192000"/>
              <a:gd name="connsiteY24" fmla="*/ 777371 h 2079137"/>
              <a:gd name="connsiteX25" fmla="*/ 10006086 w 12192000"/>
              <a:gd name="connsiteY25" fmla="*/ 792651 h 2079137"/>
              <a:gd name="connsiteX26" fmla="*/ 9952382 w 12192000"/>
              <a:gd name="connsiteY26" fmla="*/ 815411 h 2079137"/>
              <a:gd name="connsiteX27" fmla="*/ 9926457 w 12192000"/>
              <a:gd name="connsiteY27" fmla="*/ 827295 h 2079137"/>
              <a:gd name="connsiteX28" fmla="*/ 9843405 w 12192000"/>
              <a:gd name="connsiteY28" fmla="*/ 867046 h 2079137"/>
              <a:gd name="connsiteX29" fmla="*/ 9830866 w 12192000"/>
              <a:gd name="connsiteY29" fmla="*/ 875047 h 2079137"/>
              <a:gd name="connsiteX30" fmla="*/ 9801807 w 12192000"/>
              <a:gd name="connsiteY30" fmla="*/ 872272 h 2079137"/>
              <a:gd name="connsiteX31" fmla="*/ 9785653 w 12192000"/>
              <a:gd name="connsiteY31" fmla="*/ 861743 h 2079137"/>
              <a:gd name="connsiteX32" fmla="*/ 9781177 w 12192000"/>
              <a:gd name="connsiteY32" fmla="*/ 864820 h 2079137"/>
              <a:gd name="connsiteX33" fmla="*/ 9768640 w 12192000"/>
              <a:gd name="connsiteY33" fmla="*/ 869379 h 2079137"/>
              <a:gd name="connsiteX34" fmla="*/ 9712211 w 12192000"/>
              <a:gd name="connsiteY34" fmla="*/ 900283 h 2079137"/>
              <a:gd name="connsiteX35" fmla="*/ 9689465 w 12192000"/>
              <a:gd name="connsiteY35" fmla="*/ 899268 h 2079137"/>
              <a:gd name="connsiteX36" fmla="*/ 9600339 w 12192000"/>
              <a:gd name="connsiteY36" fmla="*/ 922112 h 2079137"/>
              <a:gd name="connsiteX37" fmla="*/ 9582850 w 12192000"/>
              <a:gd name="connsiteY37" fmla="*/ 925510 h 2079137"/>
              <a:gd name="connsiteX38" fmla="*/ 9549638 w 12192000"/>
              <a:gd name="connsiteY38" fmla="*/ 940845 h 2079137"/>
              <a:gd name="connsiteX39" fmla="*/ 9539471 w 12192000"/>
              <a:gd name="connsiteY39" fmla="*/ 941799 h 2079137"/>
              <a:gd name="connsiteX40" fmla="*/ 9505592 w 12192000"/>
              <a:gd name="connsiteY40" fmla="*/ 955533 h 2079137"/>
              <a:gd name="connsiteX41" fmla="*/ 9432569 w 12192000"/>
              <a:gd name="connsiteY41" fmla="*/ 985377 h 2079137"/>
              <a:gd name="connsiteX42" fmla="*/ 9414216 w 12192000"/>
              <a:gd name="connsiteY42" fmla="*/ 992655 h 2079137"/>
              <a:gd name="connsiteX43" fmla="*/ 9397106 w 12192000"/>
              <a:gd name="connsiteY43" fmla="*/ 992980 h 2079137"/>
              <a:gd name="connsiteX44" fmla="*/ 9305108 w 12192000"/>
              <a:gd name="connsiteY44" fmla="*/ 1007767 h 2079137"/>
              <a:gd name="connsiteX45" fmla="*/ 9282434 w 12192000"/>
              <a:gd name="connsiteY45" fmla="*/ 1007523 h 2079137"/>
              <a:gd name="connsiteX46" fmla="*/ 9271941 w 12192000"/>
              <a:gd name="connsiteY46" fmla="*/ 1002839 h 2079137"/>
              <a:gd name="connsiteX47" fmla="*/ 9238227 w 12192000"/>
              <a:gd name="connsiteY47" fmla="*/ 1017668 h 2079137"/>
              <a:gd name="connsiteX48" fmla="*/ 9184265 w 12192000"/>
              <a:gd name="connsiteY48" fmla="*/ 1031275 h 2079137"/>
              <a:gd name="connsiteX49" fmla="*/ 9159000 w 12192000"/>
              <a:gd name="connsiteY49" fmla="*/ 1039569 h 2079137"/>
              <a:gd name="connsiteX50" fmla="*/ 9137031 w 12192000"/>
              <a:gd name="connsiteY50" fmla="*/ 1038699 h 2079137"/>
              <a:gd name="connsiteX51" fmla="*/ 9015702 w 12192000"/>
              <a:gd name="connsiteY51" fmla="*/ 1051400 h 2079137"/>
              <a:gd name="connsiteX52" fmla="*/ 8971403 w 12192000"/>
              <a:gd name="connsiteY52" fmla="*/ 1040542 h 2079137"/>
              <a:gd name="connsiteX53" fmla="*/ 8961826 w 12192000"/>
              <a:gd name="connsiteY53" fmla="*/ 1045364 h 2079137"/>
              <a:gd name="connsiteX54" fmla="*/ 8888623 w 12192000"/>
              <a:gd name="connsiteY54" fmla="*/ 1053908 h 2079137"/>
              <a:gd name="connsiteX55" fmla="*/ 8841066 w 12192000"/>
              <a:gd name="connsiteY55" fmla="*/ 1060421 h 2079137"/>
              <a:gd name="connsiteX56" fmla="*/ 8752342 w 12192000"/>
              <a:gd name="connsiteY56" fmla="*/ 1080646 h 2079137"/>
              <a:gd name="connsiteX57" fmla="*/ 8699139 w 12192000"/>
              <a:gd name="connsiteY57" fmla="*/ 1087885 h 2079137"/>
              <a:gd name="connsiteX58" fmla="*/ 8667273 w 12192000"/>
              <a:gd name="connsiteY58" fmla="*/ 1092062 h 2079137"/>
              <a:gd name="connsiteX59" fmla="*/ 8586064 w 12192000"/>
              <a:gd name="connsiteY59" fmla="*/ 1114603 h 2079137"/>
              <a:gd name="connsiteX60" fmla="*/ 8460312 w 12192000"/>
              <a:gd name="connsiteY60" fmla="*/ 1179878 h 2079137"/>
              <a:gd name="connsiteX61" fmla="*/ 8419023 w 12192000"/>
              <a:gd name="connsiteY61" fmla="*/ 1191748 h 2079137"/>
              <a:gd name="connsiteX62" fmla="*/ 8410939 w 12192000"/>
              <a:gd name="connsiteY62" fmla="*/ 1189696 h 2079137"/>
              <a:gd name="connsiteX63" fmla="*/ 8362040 w 12192000"/>
              <a:gd name="connsiteY63" fmla="*/ 1220820 h 2079137"/>
              <a:gd name="connsiteX64" fmla="*/ 8273677 w 12192000"/>
              <a:gd name="connsiteY64" fmla="*/ 1236495 h 2079137"/>
              <a:gd name="connsiteX65" fmla="*/ 8204283 w 12192000"/>
              <a:gd name="connsiteY65" fmla="*/ 1243537 h 2079137"/>
              <a:gd name="connsiteX66" fmla="*/ 8166550 w 12192000"/>
              <a:gd name="connsiteY66" fmla="*/ 1249551 h 2079137"/>
              <a:gd name="connsiteX67" fmla="*/ 8137785 w 12192000"/>
              <a:gd name="connsiteY67" fmla="*/ 1251636 h 2079137"/>
              <a:gd name="connsiteX68" fmla="*/ 8071596 w 12192000"/>
              <a:gd name="connsiteY68" fmla="*/ 1269274 h 2079137"/>
              <a:gd name="connsiteX69" fmla="*/ 7964816 w 12192000"/>
              <a:gd name="connsiteY69" fmla="*/ 1303668 h 2079137"/>
              <a:gd name="connsiteX70" fmla="*/ 7941495 w 12192000"/>
              <a:gd name="connsiteY70" fmla="*/ 1309821 h 2079137"/>
              <a:gd name="connsiteX71" fmla="*/ 7919123 w 12192000"/>
              <a:gd name="connsiteY71" fmla="*/ 1310466 h 2079137"/>
              <a:gd name="connsiteX72" fmla="*/ 7911902 w 12192000"/>
              <a:gd name="connsiteY72" fmla="*/ 1306569 h 2079137"/>
              <a:gd name="connsiteX73" fmla="*/ 7898703 w 12192000"/>
              <a:gd name="connsiteY73" fmla="*/ 1309208 h 2079137"/>
              <a:gd name="connsiteX74" fmla="*/ 7894703 w 12192000"/>
              <a:gd name="connsiteY74" fmla="*/ 1308939 h 2079137"/>
              <a:gd name="connsiteX75" fmla="*/ 7872267 w 12192000"/>
              <a:gd name="connsiteY75" fmla="*/ 1308370 h 2079137"/>
              <a:gd name="connsiteX76" fmla="*/ 7836454 w 12192000"/>
              <a:gd name="connsiteY76" fmla="*/ 1331265 h 2079137"/>
              <a:gd name="connsiteX77" fmla="*/ 7782451 w 12192000"/>
              <a:gd name="connsiteY77" fmla="*/ 1339601 h 2079137"/>
              <a:gd name="connsiteX78" fmla="*/ 7542969 w 12192000"/>
              <a:gd name="connsiteY78" fmla="*/ 1372495 h 2079137"/>
              <a:gd name="connsiteX79" fmla="*/ 7476832 w 12192000"/>
              <a:gd name="connsiteY79" fmla="*/ 1431655 h 2079137"/>
              <a:gd name="connsiteX80" fmla="*/ 7370237 w 12192000"/>
              <a:gd name="connsiteY80" fmla="*/ 1474339 h 2079137"/>
              <a:gd name="connsiteX81" fmla="*/ 7222223 w 12192000"/>
              <a:gd name="connsiteY81" fmla="*/ 1510199 h 2079137"/>
              <a:gd name="connsiteX82" fmla="*/ 7215703 w 12192000"/>
              <a:gd name="connsiteY82" fmla="*/ 1520424 h 2079137"/>
              <a:gd name="connsiteX83" fmla="*/ 7204548 w 12192000"/>
              <a:gd name="connsiteY83" fmla="*/ 1528145 h 2079137"/>
              <a:gd name="connsiteX84" fmla="*/ 7202038 w 12192000"/>
              <a:gd name="connsiteY84" fmla="*/ 1527954 h 2079137"/>
              <a:gd name="connsiteX85" fmla="*/ 7173860 w 12192000"/>
              <a:gd name="connsiteY85" fmla="*/ 1541605 h 2079137"/>
              <a:gd name="connsiteX86" fmla="*/ 7155079 w 12192000"/>
              <a:gd name="connsiteY86" fmla="*/ 1552495 h 2079137"/>
              <a:gd name="connsiteX87" fmla="*/ 7149757 w 12192000"/>
              <a:gd name="connsiteY87" fmla="*/ 1552732 h 2079137"/>
              <a:gd name="connsiteX88" fmla="*/ 7104804 w 12192000"/>
              <a:gd name="connsiteY88" fmla="*/ 1565792 h 2079137"/>
              <a:gd name="connsiteX89" fmla="*/ 7082824 w 12192000"/>
              <a:gd name="connsiteY89" fmla="*/ 1567947 h 2079137"/>
              <a:gd name="connsiteX90" fmla="*/ 7021520 w 12192000"/>
              <a:gd name="connsiteY90" fmla="*/ 1562334 h 2079137"/>
              <a:gd name="connsiteX91" fmla="*/ 6988956 w 12192000"/>
              <a:gd name="connsiteY91" fmla="*/ 1576442 h 2079137"/>
              <a:gd name="connsiteX92" fmla="*/ 6981922 w 12192000"/>
              <a:gd name="connsiteY92" fmla="*/ 1578821 h 2079137"/>
              <a:gd name="connsiteX93" fmla="*/ 6981583 w 12192000"/>
              <a:gd name="connsiteY93" fmla="*/ 1578678 h 2079137"/>
              <a:gd name="connsiteX94" fmla="*/ 6973762 w 12192000"/>
              <a:gd name="connsiteY94" fmla="*/ 1580811 h 2079137"/>
              <a:gd name="connsiteX95" fmla="*/ 6969093 w 12192000"/>
              <a:gd name="connsiteY95" fmla="*/ 1583157 h 2079137"/>
              <a:gd name="connsiteX96" fmla="*/ 6890037 w 12192000"/>
              <a:gd name="connsiteY96" fmla="*/ 1575825 h 2079137"/>
              <a:gd name="connsiteX97" fmla="*/ 6785054 w 12192000"/>
              <a:gd name="connsiteY97" fmla="*/ 1582200 h 2079137"/>
              <a:gd name="connsiteX98" fmla="*/ 6681692 w 12192000"/>
              <a:gd name="connsiteY98" fmla="*/ 1591296 h 2079137"/>
              <a:gd name="connsiteX99" fmla="*/ 6644556 w 12192000"/>
              <a:gd name="connsiteY99" fmla="*/ 1595940 h 2079137"/>
              <a:gd name="connsiteX100" fmla="*/ 6577106 w 12192000"/>
              <a:gd name="connsiteY100" fmla="*/ 1598261 h 2079137"/>
              <a:gd name="connsiteX101" fmla="*/ 6544183 w 12192000"/>
              <a:gd name="connsiteY101" fmla="*/ 1596149 h 2079137"/>
              <a:gd name="connsiteX102" fmla="*/ 6540921 w 12192000"/>
              <a:gd name="connsiteY102" fmla="*/ 1593857 h 2079137"/>
              <a:gd name="connsiteX103" fmla="*/ 6535046 w 12192000"/>
              <a:gd name="connsiteY103" fmla="*/ 1593283 h 2079137"/>
              <a:gd name="connsiteX104" fmla="*/ 6519853 w 12192000"/>
              <a:gd name="connsiteY104" fmla="*/ 1595771 h 2079137"/>
              <a:gd name="connsiteX105" fmla="*/ 6514280 w 12192000"/>
              <a:gd name="connsiteY105" fmla="*/ 1597376 h 2079137"/>
              <a:gd name="connsiteX106" fmla="*/ 6505824 w 12192000"/>
              <a:gd name="connsiteY106" fmla="*/ 1598298 h 2079137"/>
              <a:gd name="connsiteX107" fmla="*/ 6505573 w 12192000"/>
              <a:gd name="connsiteY107" fmla="*/ 1598109 h 2079137"/>
              <a:gd name="connsiteX108" fmla="*/ 6497741 w 12192000"/>
              <a:gd name="connsiteY108" fmla="*/ 1599392 h 2079137"/>
              <a:gd name="connsiteX109" fmla="*/ 6459992 w 12192000"/>
              <a:gd name="connsiteY109" fmla="*/ 1608358 h 2079137"/>
              <a:gd name="connsiteX110" fmla="*/ 6404572 w 12192000"/>
              <a:gd name="connsiteY110" fmla="*/ 1593771 h 2079137"/>
              <a:gd name="connsiteX111" fmla="*/ 6382671 w 12192000"/>
              <a:gd name="connsiteY111" fmla="*/ 1592612 h 2079137"/>
              <a:gd name="connsiteX112" fmla="*/ 6369843 w 12192000"/>
              <a:gd name="connsiteY112" fmla="*/ 1590015 h 2079137"/>
              <a:gd name="connsiteX113" fmla="*/ 6269740 w 12192000"/>
              <a:gd name="connsiteY113" fmla="*/ 1614633 h 2079137"/>
              <a:gd name="connsiteX114" fmla="*/ 6255405 w 12192000"/>
              <a:gd name="connsiteY114" fmla="*/ 1620529 h 2079137"/>
              <a:gd name="connsiteX115" fmla="*/ 6244248 w 12192000"/>
              <a:gd name="connsiteY115" fmla="*/ 1629561 h 2079137"/>
              <a:gd name="connsiteX116" fmla="*/ 6086396 w 12192000"/>
              <a:gd name="connsiteY116" fmla="*/ 1642666 h 2079137"/>
              <a:gd name="connsiteX117" fmla="*/ 5867429 w 12192000"/>
              <a:gd name="connsiteY117" fmla="*/ 1695554 h 2079137"/>
              <a:gd name="connsiteX118" fmla="*/ 5772864 w 12192000"/>
              <a:gd name="connsiteY118" fmla="*/ 1689002 h 2079137"/>
              <a:gd name="connsiteX119" fmla="*/ 5629833 w 12192000"/>
              <a:gd name="connsiteY119" fmla="*/ 1713273 h 2079137"/>
              <a:gd name="connsiteX120" fmla="*/ 5504771 w 12192000"/>
              <a:gd name="connsiteY120" fmla="*/ 1725744 h 2079137"/>
              <a:gd name="connsiteX121" fmla="*/ 5490967 w 12192000"/>
              <a:gd name="connsiteY121" fmla="*/ 1726367 h 2079137"/>
              <a:gd name="connsiteX122" fmla="*/ 5486015 w 12192000"/>
              <a:gd name="connsiteY122" fmla="*/ 1721481 h 2079137"/>
              <a:gd name="connsiteX123" fmla="*/ 5439364 w 12192000"/>
              <a:gd name="connsiteY123" fmla="*/ 1721349 h 2079137"/>
              <a:gd name="connsiteX124" fmla="*/ 5350025 w 12192000"/>
              <a:gd name="connsiteY124" fmla="*/ 1729885 h 2079137"/>
              <a:gd name="connsiteX125" fmla="*/ 5336104 w 12192000"/>
              <a:gd name="connsiteY125" fmla="*/ 1734377 h 2079137"/>
              <a:gd name="connsiteX126" fmla="*/ 5245234 w 12192000"/>
              <a:gd name="connsiteY126" fmla="*/ 1738520 h 2079137"/>
              <a:gd name="connsiteX127" fmla="*/ 5182955 w 12192000"/>
              <a:gd name="connsiteY127" fmla="*/ 1744622 h 2079137"/>
              <a:gd name="connsiteX128" fmla="*/ 5169506 w 12192000"/>
              <a:gd name="connsiteY128" fmla="*/ 1748993 h 2079137"/>
              <a:gd name="connsiteX129" fmla="*/ 5154299 w 12192000"/>
              <a:gd name="connsiteY129" fmla="*/ 1744080 h 2079137"/>
              <a:gd name="connsiteX130" fmla="*/ 5149917 w 12192000"/>
              <a:gd name="connsiteY130" fmla="*/ 1739727 h 2079137"/>
              <a:gd name="connsiteX131" fmla="*/ 5100319 w 12192000"/>
              <a:gd name="connsiteY131" fmla="*/ 1745797 h 2079137"/>
              <a:gd name="connsiteX132" fmla="*/ 5094361 w 12192000"/>
              <a:gd name="connsiteY132" fmla="*/ 1745767 h 2079137"/>
              <a:gd name="connsiteX133" fmla="*/ 5053410 w 12192000"/>
              <a:gd name="connsiteY133" fmla="*/ 1742790 h 2079137"/>
              <a:gd name="connsiteX134" fmla="*/ 4992711 w 12192000"/>
              <a:gd name="connsiteY134" fmla="*/ 1734075 h 2079137"/>
              <a:gd name="connsiteX135" fmla="*/ 4930098 w 12192000"/>
              <a:gd name="connsiteY135" fmla="*/ 1717312 h 2079137"/>
              <a:gd name="connsiteX136" fmla="*/ 4893834 w 12192000"/>
              <a:gd name="connsiteY136" fmla="*/ 1710028 h 2079137"/>
              <a:gd name="connsiteX137" fmla="*/ 4868730 w 12192000"/>
              <a:gd name="connsiteY137" fmla="*/ 1702384 h 2079137"/>
              <a:gd name="connsiteX138" fmla="*/ 4797925 w 12192000"/>
              <a:gd name="connsiteY138" fmla="*/ 1695535 h 2079137"/>
              <a:gd name="connsiteX139" fmla="*/ 4677670 w 12192000"/>
              <a:gd name="connsiteY139" fmla="*/ 1689453 h 2079137"/>
              <a:gd name="connsiteX140" fmla="*/ 4634248 w 12192000"/>
              <a:gd name="connsiteY140" fmla="*/ 1680227 h 2079137"/>
              <a:gd name="connsiteX141" fmla="*/ 4632434 w 12192000"/>
              <a:gd name="connsiteY141" fmla="*/ 1674607 h 2079137"/>
              <a:gd name="connsiteX142" fmla="*/ 4619204 w 12192000"/>
              <a:gd name="connsiteY142" fmla="*/ 1672507 h 2079137"/>
              <a:gd name="connsiteX143" fmla="*/ 4616283 w 12192000"/>
              <a:gd name="connsiteY143" fmla="*/ 1670977 h 2079137"/>
              <a:gd name="connsiteX144" fmla="*/ 4598926 w 12192000"/>
              <a:gd name="connsiteY144" fmla="*/ 1663178 h 2079137"/>
              <a:gd name="connsiteX145" fmla="*/ 4547069 w 12192000"/>
              <a:gd name="connsiteY145" fmla="*/ 1670642 h 2079137"/>
              <a:gd name="connsiteX146" fmla="*/ 4523516 w 12192000"/>
              <a:gd name="connsiteY146" fmla="*/ 1669785 h 2079137"/>
              <a:gd name="connsiteX147" fmla="*/ 4500586 w 12192000"/>
              <a:gd name="connsiteY147" fmla="*/ 1675912 h 2079137"/>
              <a:gd name="connsiteX148" fmla="*/ 4488196 w 12192000"/>
              <a:gd name="connsiteY148" fmla="*/ 1683463 h 2079137"/>
              <a:gd name="connsiteX149" fmla="*/ 4445463 w 12192000"/>
              <a:gd name="connsiteY149" fmla="*/ 1695634 h 2079137"/>
              <a:gd name="connsiteX150" fmla="*/ 4446550 w 12192000"/>
              <a:gd name="connsiteY150" fmla="*/ 1680538 h 2079137"/>
              <a:gd name="connsiteX151" fmla="*/ 4365375 w 12192000"/>
              <a:gd name="connsiteY151" fmla="*/ 1697935 h 2079137"/>
              <a:gd name="connsiteX152" fmla="*/ 4305123 w 12192000"/>
              <a:gd name="connsiteY152" fmla="*/ 1714185 h 2079137"/>
              <a:gd name="connsiteX153" fmla="*/ 4292665 w 12192000"/>
              <a:gd name="connsiteY153" fmla="*/ 1720703 h 2079137"/>
              <a:gd name="connsiteX154" fmla="*/ 4276789 w 12192000"/>
              <a:gd name="connsiteY154" fmla="*/ 1718367 h 2079137"/>
              <a:gd name="connsiteX155" fmla="*/ 4271683 w 12192000"/>
              <a:gd name="connsiteY155" fmla="*/ 1714801 h 2079137"/>
              <a:gd name="connsiteX156" fmla="*/ 4223918 w 12192000"/>
              <a:gd name="connsiteY156" fmla="*/ 1728936 h 2079137"/>
              <a:gd name="connsiteX157" fmla="*/ 4218039 w 12192000"/>
              <a:gd name="connsiteY157" fmla="*/ 1729885 h 2079137"/>
              <a:gd name="connsiteX158" fmla="*/ 4177153 w 12192000"/>
              <a:gd name="connsiteY158" fmla="*/ 1733691 h 2079137"/>
              <a:gd name="connsiteX159" fmla="*/ 4051032 w 12192000"/>
              <a:gd name="connsiteY159" fmla="*/ 1728886 h 2079137"/>
              <a:gd name="connsiteX160" fmla="*/ 4013978 w 12192000"/>
              <a:gd name="connsiteY160" fmla="*/ 1727679 h 2079137"/>
              <a:gd name="connsiteX161" fmla="*/ 3987857 w 12192000"/>
              <a:gd name="connsiteY161" fmla="*/ 1724282 h 2079137"/>
              <a:gd name="connsiteX162" fmla="*/ 3916852 w 12192000"/>
              <a:gd name="connsiteY162" fmla="*/ 1729184 h 2079137"/>
              <a:gd name="connsiteX163" fmla="*/ 3797263 w 12192000"/>
              <a:gd name="connsiteY163" fmla="*/ 1742976 h 2079137"/>
              <a:gd name="connsiteX164" fmla="*/ 3752806 w 12192000"/>
              <a:gd name="connsiteY164" fmla="*/ 1741033 h 2079137"/>
              <a:gd name="connsiteX165" fmla="*/ 3749997 w 12192000"/>
              <a:gd name="connsiteY165" fmla="*/ 1735799 h 2079137"/>
              <a:gd name="connsiteX166" fmla="*/ 3736582 w 12192000"/>
              <a:gd name="connsiteY166" fmla="*/ 1735907 h 2079137"/>
              <a:gd name="connsiteX167" fmla="*/ 3733428 w 12192000"/>
              <a:gd name="connsiteY167" fmla="*/ 1734881 h 2079137"/>
              <a:gd name="connsiteX168" fmla="*/ 3714911 w 12192000"/>
              <a:gd name="connsiteY168" fmla="*/ 1730056 h 2079137"/>
              <a:gd name="connsiteX169" fmla="*/ 3665172 w 12192000"/>
              <a:gd name="connsiteY169" fmla="*/ 1745936 h 2079137"/>
              <a:gd name="connsiteX170" fmla="*/ 3552006 w 12192000"/>
              <a:gd name="connsiteY170" fmla="*/ 1755220 h 2079137"/>
              <a:gd name="connsiteX171" fmla="*/ 3390301 w 12192000"/>
              <a:gd name="connsiteY171" fmla="*/ 1762546 h 2079137"/>
              <a:gd name="connsiteX172" fmla="*/ 3264312 w 12192000"/>
              <a:gd name="connsiteY172" fmla="*/ 1774620 h 2079137"/>
              <a:gd name="connsiteX173" fmla="*/ 3106901 w 12192000"/>
              <a:gd name="connsiteY173" fmla="*/ 1804264 h 2079137"/>
              <a:gd name="connsiteX174" fmla="*/ 2993303 w 12192000"/>
              <a:gd name="connsiteY174" fmla="*/ 1806542 h 2079137"/>
              <a:gd name="connsiteX175" fmla="*/ 2979115 w 12192000"/>
              <a:gd name="connsiteY175" fmla="*/ 1815432 h 2079137"/>
              <a:gd name="connsiteX176" fmla="*/ 2963118 w 12192000"/>
              <a:gd name="connsiteY176" fmla="*/ 1820962 h 2079137"/>
              <a:gd name="connsiteX177" fmla="*/ 2961156 w 12192000"/>
              <a:gd name="connsiteY177" fmla="*/ 1820297 h 2079137"/>
              <a:gd name="connsiteX178" fmla="*/ 2925719 w 12192000"/>
              <a:gd name="connsiteY178" fmla="*/ 1828468 h 2079137"/>
              <a:gd name="connsiteX179" fmla="*/ 2857951 w 12192000"/>
              <a:gd name="connsiteY179" fmla="*/ 1842496 h 2079137"/>
              <a:gd name="connsiteX180" fmla="*/ 2857427 w 12192000"/>
              <a:gd name="connsiteY180" fmla="*/ 1841591 h 2079137"/>
              <a:gd name="connsiteX181" fmla="*/ 2846731 w 12192000"/>
              <a:gd name="connsiteY181" fmla="*/ 1839316 h 2079137"/>
              <a:gd name="connsiteX182" fmla="*/ 2826290 w 12192000"/>
              <a:gd name="connsiteY182" fmla="*/ 1837274 h 2079137"/>
              <a:gd name="connsiteX183" fmla="*/ 2779146 w 12192000"/>
              <a:gd name="connsiteY183" fmla="*/ 1820071 h 2079137"/>
              <a:gd name="connsiteX184" fmla="*/ 2739608 w 12192000"/>
              <a:gd name="connsiteY184" fmla="*/ 1827861 h 2079137"/>
              <a:gd name="connsiteX185" fmla="*/ 2731631 w 12192000"/>
              <a:gd name="connsiteY185" fmla="*/ 1828881 h 2079137"/>
              <a:gd name="connsiteX186" fmla="*/ 2731464 w 12192000"/>
              <a:gd name="connsiteY186" fmla="*/ 1828677 h 2079137"/>
              <a:gd name="connsiteX187" fmla="*/ 2723037 w 12192000"/>
              <a:gd name="connsiteY187" fmla="*/ 1829303 h 2079137"/>
              <a:gd name="connsiteX188" fmla="*/ 2701616 w 12192000"/>
              <a:gd name="connsiteY188" fmla="*/ 1832725 h 2079137"/>
              <a:gd name="connsiteX189" fmla="*/ 2696239 w 12192000"/>
              <a:gd name="connsiteY189" fmla="*/ 1831904 h 2079137"/>
              <a:gd name="connsiteX190" fmla="*/ 2663445 w 12192000"/>
              <a:gd name="connsiteY190" fmla="*/ 1825958 h 2079137"/>
              <a:gd name="connsiteX191" fmla="*/ 2560925 w 12192000"/>
              <a:gd name="connsiteY191" fmla="*/ 1829094 h 2079137"/>
              <a:gd name="connsiteX192" fmla="*/ 2458739 w 12192000"/>
              <a:gd name="connsiteY192" fmla="*/ 1834479 h 2079137"/>
              <a:gd name="connsiteX193" fmla="*/ 2356074 w 12192000"/>
              <a:gd name="connsiteY193" fmla="*/ 1836991 h 2079137"/>
              <a:gd name="connsiteX194" fmla="*/ 2304241 w 12192000"/>
              <a:gd name="connsiteY194" fmla="*/ 1822021 h 2079137"/>
              <a:gd name="connsiteX195" fmla="*/ 2298362 w 12192000"/>
              <a:gd name="connsiteY195" fmla="*/ 1822125 h 2079137"/>
              <a:gd name="connsiteX196" fmla="*/ 2283527 w 12192000"/>
              <a:gd name="connsiteY196" fmla="*/ 1826361 h 2079137"/>
              <a:gd name="connsiteX197" fmla="*/ 2278150 w 12192000"/>
              <a:gd name="connsiteY197" fmla="*/ 1828604 h 2079137"/>
              <a:gd name="connsiteX198" fmla="*/ 2269853 w 12192000"/>
              <a:gd name="connsiteY198" fmla="*/ 1830502 h 2079137"/>
              <a:gd name="connsiteX199" fmla="*/ 2269585 w 12192000"/>
              <a:gd name="connsiteY199" fmla="*/ 1830341 h 2079137"/>
              <a:gd name="connsiteX200" fmla="*/ 2225332 w 12192000"/>
              <a:gd name="connsiteY200" fmla="*/ 1845825 h 2079137"/>
              <a:gd name="connsiteX201" fmla="*/ 2169048 w 12192000"/>
              <a:gd name="connsiteY201" fmla="*/ 1837658 h 2079137"/>
              <a:gd name="connsiteX202" fmla="*/ 2147231 w 12192000"/>
              <a:gd name="connsiteY202" fmla="*/ 1839027 h 2079137"/>
              <a:gd name="connsiteX203" fmla="*/ 2135241 w 12192000"/>
              <a:gd name="connsiteY203" fmla="*/ 1838652 h 2079137"/>
              <a:gd name="connsiteX204" fmla="*/ 2099215 w 12192000"/>
              <a:gd name="connsiteY204" fmla="*/ 1850768 h 2079137"/>
              <a:gd name="connsiteX205" fmla="*/ 2094046 w 12192000"/>
              <a:gd name="connsiteY205" fmla="*/ 1850806 h 2079137"/>
              <a:gd name="connsiteX206" fmla="*/ 2071850 w 12192000"/>
              <a:gd name="connsiteY206" fmla="*/ 1861319 h 2079137"/>
              <a:gd name="connsiteX207" fmla="*/ 2039607 w 12192000"/>
              <a:gd name="connsiteY207" fmla="*/ 1874318 h 2079137"/>
              <a:gd name="connsiteX208" fmla="*/ 2037289 w 12192000"/>
              <a:gd name="connsiteY208" fmla="*/ 1874025 h 2079137"/>
              <a:gd name="connsiteX209" fmla="*/ 2023615 w 12192000"/>
              <a:gd name="connsiteY209" fmla="*/ 1881562 h 2079137"/>
              <a:gd name="connsiteX210" fmla="*/ 1957176 w 12192000"/>
              <a:gd name="connsiteY210" fmla="*/ 1898709 h 2079137"/>
              <a:gd name="connsiteX211" fmla="*/ 1858081 w 12192000"/>
              <a:gd name="connsiteY211" fmla="*/ 1923144 h 2079137"/>
              <a:gd name="connsiteX212" fmla="*/ 1738865 w 12192000"/>
              <a:gd name="connsiteY212" fmla="*/ 1944965 h 2079137"/>
              <a:gd name="connsiteX213" fmla="*/ 1616692 w 12192000"/>
              <a:gd name="connsiteY213" fmla="*/ 1989107 h 2079137"/>
              <a:gd name="connsiteX214" fmla="*/ 1411898 w 12192000"/>
              <a:gd name="connsiteY214" fmla="*/ 2046254 h 2079137"/>
              <a:gd name="connsiteX215" fmla="*/ 1375780 w 12192000"/>
              <a:gd name="connsiteY215" fmla="*/ 2047961 h 2079137"/>
              <a:gd name="connsiteX216" fmla="*/ 1375707 w 12192000"/>
              <a:gd name="connsiteY216" fmla="*/ 2047981 h 2079137"/>
              <a:gd name="connsiteX217" fmla="*/ 1285585 w 12192000"/>
              <a:gd name="connsiteY217" fmla="*/ 2047113 h 2079137"/>
              <a:gd name="connsiteX218" fmla="*/ 1263658 w 12192000"/>
              <a:gd name="connsiteY218" fmla="*/ 2041397 h 2079137"/>
              <a:gd name="connsiteX219" fmla="*/ 1170403 w 12192000"/>
              <a:gd name="connsiteY219" fmla="*/ 2033399 h 2079137"/>
              <a:gd name="connsiteX220" fmla="*/ 1153718 w 12192000"/>
              <a:gd name="connsiteY220" fmla="*/ 2029576 h 2079137"/>
              <a:gd name="connsiteX221" fmla="*/ 1133937 w 12192000"/>
              <a:gd name="connsiteY221" fmla="*/ 2032149 h 2079137"/>
              <a:gd name="connsiteX222" fmla="*/ 1054999 w 12192000"/>
              <a:gd name="connsiteY222" fmla="*/ 2043242 h 2079137"/>
              <a:gd name="connsiteX223" fmla="*/ 1018405 w 12192000"/>
              <a:gd name="connsiteY223" fmla="*/ 2048281 h 2079137"/>
              <a:gd name="connsiteX224" fmla="*/ 1016563 w 12192000"/>
              <a:gd name="connsiteY224" fmla="*/ 2051718 h 2079137"/>
              <a:gd name="connsiteX225" fmla="*/ 1008284 w 12192000"/>
              <a:gd name="connsiteY225" fmla="*/ 2046742 h 2079137"/>
              <a:gd name="connsiteX226" fmla="*/ 981974 w 12192000"/>
              <a:gd name="connsiteY226" fmla="*/ 2048363 h 2079137"/>
              <a:gd name="connsiteX227" fmla="*/ 971903 w 12192000"/>
              <a:gd name="connsiteY227" fmla="*/ 2053484 h 2079137"/>
              <a:gd name="connsiteX228" fmla="*/ 954015 w 12192000"/>
              <a:gd name="connsiteY228" fmla="*/ 2052529 h 2079137"/>
              <a:gd name="connsiteX229" fmla="*/ 839571 w 12192000"/>
              <a:gd name="connsiteY229" fmla="*/ 2046509 h 2079137"/>
              <a:gd name="connsiteX230" fmla="*/ 823321 w 12192000"/>
              <a:gd name="connsiteY230" fmla="*/ 2054296 h 2079137"/>
              <a:gd name="connsiteX231" fmla="*/ 800990 w 12192000"/>
              <a:gd name="connsiteY231" fmla="*/ 2051523 h 2079137"/>
              <a:gd name="connsiteX232" fmla="*/ 776439 w 12192000"/>
              <a:gd name="connsiteY232" fmla="*/ 2062634 h 2079137"/>
              <a:gd name="connsiteX233" fmla="*/ 763041 w 12192000"/>
              <a:gd name="connsiteY233" fmla="*/ 2063995 h 2079137"/>
              <a:gd name="connsiteX234" fmla="*/ 757863 w 12192000"/>
              <a:gd name="connsiteY234" fmla="*/ 2065877 h 2079137"/>
              <a:gd name="connsiteX235" fmla="*/ 745053 w 12192000"/>
              <a:gd name="connsiteY235" fmla="*/ 2051831 h 2079137"/>
              <a:gd name="connsiteX236" fmla="*/ 722609 w 12192000"/>
              <a:gd name="connsiteY236" fmla="*/ 2049504 h 2079137"/>
              <a:gd name="connsiteX237" fmla="*/ 717618 w 12192000"/>
              <a:gd name="connsiteY237" fmla="*/ 2042131 h 2079137"/>
              <a:gd name="connsiteX238" fmla="*/ 703285 w 12192000"/>
              <a:gd name="connsiteY238" fmla="*/ 2046808 h 2079137"/>
              <a:gd name="connsiteX239" fmla="*/ 680199 w 12192000"/>
              <a:gd name="connsiteY239" fmla="*/ 2051947 h 2079137"/>
              <a:gd name="connsiteX240" fmla="*/ 667351 w 12192000"/>
              <a:gd name="connsiteY240" fmla="*/ 2054469 h 2079137"/>
              <a:gd name="connsiteX241" fmla="*/ 660961 w 12192000"/>
              <a:gd name="connsiteY241" fmla="*/ 2049404 h 2079137"/>
              <a:gd name="connsiteX242" fmla="*/ 638282 w 12192000"/>
              <a:gd name="connsiteY242" fmla="*/ 2060093 h 2079137"/>
              <a:gd name="connsiteX243" fmla="*/ 583551 w 12192000"/>
              <a:gd name="connsiteY243" fmla="*/ 2070197 h 2079137"/>
              <a:gd name="connsiteX244" fmla="*/ 525274 w 12192000"/>
              <a:gd name="connsiteY244" fmla="*/ 2079137 h 2079137"/>
              <a:gd name="connsiteX245" fmla="*/ 405635 w 12192000"/>
              <a:gd name="connsiteY245" fmla="*/ 2059339 h 2079137"/>
              <a:gd name="connsiteX246" fmla="*/ 281555 w 12192000"/>
              <a:gd name="connsiteY246" fmla="*/ 2022847 h 2079137"/>
              <a:gd name="connsiteX247" fmla="*/ 98513 w 12192000"/>
              <a:gd name="connsiteY247" fmla="*/ 1969504 h 2079137"/>
              <a:gd name="connsiteX248" fmla="*/ 56191 w 12192000"/>
              <a:gd name="connsiteY248" fmla="*/ 1950709 h 2079137"/>
              <a:gd name="connsiteX249" fmla="*/ 0 w 12192000"/>
              <a:gd name="connsiteY249" fmla="*/ 1935789 h 2079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Lst>
            <a:rect l="l" t="t" r="r" b="b"/>
            <a:pathLst>
              <a:path w="12192000" h="2079137">
                <a:moveTo>
                  <a:pt x="12160143" y="831692"/>
                </a:moveTo>
                <a:lnTo>
                  <a:pt x="12159112" y="833361"/>
                </a:lnTo>
                <a:cubicBezTo>
                  <a:pt x="12157915" y="833832"/>
                  <a:pt x="12157402" y="833649"/>
                  <a:pt x="12158912" y="832430"/>
                </a:cubicBezTo>
                <a:close/>
                <a:moveTo>
                  <a:pt x="0" y="0"/>
                </a:moveTo>
                <a:lnTo>
                  <a:pt x="12192000" y="0"/>
                </a:lnTo>
                <a:lnTo>
                  <a:pt x="12192000" y="558063"/>
                </a:lnTo>
                <a:lnTo>
                  <a:pt x="12189259" y="810508"/>
                </a:lnTo>
                <a:lnTo>
                  <a:pt x="12170847" y="825280"/>
                </a:lnTo>
                <a:lnTo>
                  <a:pt x="12160143" y="831692"/>
                </a:lnTo>
                <a:lnTo>
                  <a:pt x="12163806" y="825759"/>
                </a:lnTo>
                <a:cubicBezTo>
                  <a:pt x="12125449" y="821525"/>
                  <a:pt x="12082203" y="824698"/>
                  <a:pt x="12056557" y="810176"/>
                </a:cubicBezTo>
                <a:cubicBezTo>
                  <a:pt x="12050902" y="790976"/>
                  <a:pt x="11923731" y="799312"/>
                  <a:pt x="11900316" y="789618"/>
                </a:cubicBezTo>
                <a:cubicBezTo>
                  <a:pt x="11841702" y="803374"/>
                  <a:pt x="11823963" y="832645"/>
                  <a:pt x="11791206" y="824176"/>
                </a:cubicBezTo>
                <a:cubicBezTo>
                  <a:pt x="11768977" y="817380"/>
                  <a:pt x="11683857" y="828947"/>
                  <a:pt x="11659257" y="800841"/>
                </a:cubicBezTo>
                <a:cubicBezTo>
                  <a:pt x="11617173" y="818107"/>
                  <a:pt x="11602556" y="790694"/>
                  <a:pt x="11569789" y="797135"/>
                </a:cubicBezTo>
                <a:cubicBezTo>
                  <a:pt x="11498310" y="795094"/>
                  <a:pt x="11458472" y="819882"/>
                  <a:pt x="11367885" y="791985"/>
                </a:cubicBezTo>
                <a:cubicBezTo>
                  <a:pt x="11325508" y="798158"/>
                  <a:pt x="11266580" y="755023"/>
                  <a:pt x="11174663" y="788721"/>
                </a:cubicBezTo>
                <a:cubicBezTo>
                  <a:pt x="11122703" y="792192"/>
                  <a:pt x="11150009" y="775410"/>
                  <a:pt x="11068220" y="786994"/>
                </a:cubicBezTo>
                <a:cubicBezTo>
                  <a:pt x="11046931" y="759861"/>
                  <a:pt x="10919185" y="793102"/>
                  <a:pt x="10893266" y="794013"/>
                </a:cubicBezTo>
                <a:cubicBezTo>
                  <a:pt x="10874184" y="776189"/>
                  <a:pt x="10862860" y="788743"/>
                  <a:pt x="10844025" y="789857"/>
                </a:cubicBezTo>
                <a:cubicBezTo>
                  <a:pt x="10836453" y="779294"/>
                  <a:pt x="10820690" y="778184"/>
                  <a:pt x="10814353" y="789010"/>
                </a:cubicBezTo>
                <a:cubicBezTo>
                  <a:pt x="10819669" y="816016"/>
                  <a:pt x="10754019" y="789067"/>
                  <a:pt x="10748393" y="806738"/>
                </a:cubicBezTo>
                <a:cubicBezTo>
                  <a:pt x="10687156" y="807873"/>
                  <a:pt x="10550299" y="781800"/>
                  <a:pt x="10468256" y="778733"/>
                </a:cubicBezTo>
                <a:cubicBezTo>
                  <a:pt x="10436666" y="770025"/>
                  <a:pt x="10371995" y="797252"/>
                  <a:pt x="10256131" y="788332"/>
                </a:cubicBezTo>
                <a:cubicBezTo>
                  <a:pt x="10240995" y="781626"/>
                  <a:pt x="10182664" y="765742"/>
                  <a:pt x="10177442" y="777371"/>
                </a:cubicBezTo>
                <a:cubicBezTo>
                  <a:pt x="10141447" y="775683"/>
                  <a:pt x="10030323" y="810071"/>
                  <a:pt x="10006086" y="792651"/>
                </a:cubicBezTo>
                <a:cubicBezTo>
                  <a:pt x="10009448" y="818833"/>
                  <a:pt x="9960389" y="791426"/>
                  <a:pt x="9952382" y="815411"/>
                </a:cubicBezTo>
                <a:lnTo>
                  <a:pt x="9926457" y="827295"/>
                </a:lnTo>
                <a:lnTo>
                  <a:pt x="9843405" y="867046"/>
                </a:lnTo>
                <a:lnTo>
                  <a:pt x="9830866" y="875047"/>
                </a:lnTo>
                <a:lnTo>
                  <a:pt x="9801807" y="872272"/>
                </a:lnTo>
                <a:lnTo>
                  <a:pt x="9785653" y="861743"/>
                </a:lnTo>
                <a:lnTo>
                  <a:pt x="9781177" y="864820"/>
                </a:lnTo>
                <a:cubicBezTo>
                  <a:pt x="9776153" y="871003"/>
                  <a:pt x="9773556" y="874842"/>
                  <a:pt x="9768640" y="869379"/>
                </a:cubicBezTo>
                <a:lnTo>
                  <a:pt x="9712211" y="900283"/>
                </a:lnTo>
                <a:cubicBezTo>
                  <a:pt x="9706243" y="902750"/>
                  <a:pt x="9698952" y="902954"/>
                  <a:pt x="9689465" y="899268"/>
                </a:cubicBezTo>
                <a:cubicBezTo>
                  <a:pt x="9670819" y="902906"/>
                  <a:pt x="9618108" y="917739"/>
                  <a:pt x="9600339" y="922112"/>
                </a:cubicBezTo>
                <a:lnTo>
                  <a:pt x="9582850" y="925510"/>
                </a:lnTo>
                <a:cubicBezTo>
                  <a:pt x="9574400" y="928631"/>
                  <a:pt x="9556868" y="938130"/>
                  <a:pt x="9549638" y="940845"/>
                </a:cubicBezTo>
                <a:cubicBezTo>
                  <a:pt x="9543792" y="942327"/>
                  <a:pt x="9546812" y="939351"/>
                  <a:pt x="9539471" y="941799"/>
                </a:cubicBezTo>
                <a:cubicBezTo>
                  <a:pt x="9538994" y="947702"/>
                  <a:pt x="9536009" y="953248"/>
                  <a:pt x="9505592" y="955533"/>
                </a:cubicBezTo>
                <a:cubicBezTo>
                  <a:pt x="9486013" y="968563"/>
                  <a:pt x="9460860" y="978842"/>
                  <a:pt x="9432569" y="985377"/>
                </a:cubicBezTo>
                <a:cubicBezTo>
                  <a:pt x="9426990" y="980335"/>
                  <a:pt x="9418918" y="990185"/>
                  <a:pt x="9414216" y="992655"/>
                </a:cubicBezTo>
                <a:cubicBezTo>
                  <a:pt x="9412644" y="989014"/>
                  <a:pt x="9400057" y="989255"/>
                  <a:pt x="9397106" y="992980"/>
                </a:cubicBezTo>
                <a:cubicBezTo>
                  <a:pt x="9314093" y="1020862"/>
                  <a:pt x="9349678" y="978420"/>
                  <a:pt x="9305108" y="1007767"/>
                </a:cubicBezTo>
                <a:cubicBezTo>
                  <a:pt x="9296670" y="1010324"/>
                  <a:pt x="9289251" y="1009612"/>
                  <a:pt x="9282434" y="1007523"/>
                </a:cubicBezTo>
                <a:lnTo>
                  <a:pt x="9271941" y="1002839"/>
                </a:lnTo>
                <a:lnTo>
                  <a:pt x="9238227" y="1017668"/>
                </a:lnTo>
                <a:cubicBezTo>
                  <a:pt x="9221294" y="1023415"/>
                  <a:pt x="9203166" y="1027997"/>
                  <a:pt x="9184265" y="1031275"/>
                </a:cubicBezTo>
                <a:cubicBezTo>
                  <a:pt x="9178371" y="1024135"/>
                  <a:pt x="9165618" y="1036637"/>
                  <a:pt x="9159000" y="1039569"/>
                </a:cubicBezTo>
                <a:cubicBezTo>
                  <a:pt x="9157881" y="1034602"/>
                  <a:pt x="9141725" y="1033964"/>
                  <a:pt x="9137031" y="1038699"/>
                </a:cubicBezTo>
                <a:cubicBezTo>
                  <a:pt x="9023973" y="1069523"/>
                  <a:pt x="9079946" y="1015706"/>
                  <a:pt x="9015702" y="1051400"/>
                </a:cubicBezTo>
                <a:lnTo>
                  <a:pt x="8971403" y="1040542"/>
                </a:lnTo>
                <a:lnTo>
                  <a:pt x="8961826" y="1045364"/>
                </a:lnTo>
                <a:cubicBezTo>
                  <a:pt x="8922837" y="1050010"/>
                  <a:pt x="8909116" y="1040754"/>
                  <a:pt x="8888623" y="1053908"/>
                </a:cubicBezTo>
                <a:cubicBezTo>
                  <a:pt x="8850424" y="1035587"/>
                  <a:pt x="8865892" y="1054194"/>
                  <a:pt x="8841066" y="1060421"/>
                </a:cubicBezTo>
                <a:cubicBezTo>
                  <a:pt x="8818353" y="1064878"/>
                  <a:pt x="8775995" y="1076068"/>
                  <a:pt x="8752342" y="1080646"/>
                </a:cubicBezTo>
                <a:cubicBezTo>
                  <a:pt x="8736966" y="1099406"/>
                  <a:pt x="8723186" y="1079948"/>
                  <a:pt x="8699139" y="1087885"/>
                </a:cubicBezTo>
                <a:cubicBezTo>
                  <a:pt x="8688630" y="1095506"/>
                  <a:pt x="8680324" y="1097539"/>
                  <a:pt x="8667273" y="1092062"/>
                </a:cubicBezTo>
                <a:cubicBezTo>
                  <a:pt x="8619205" y="1128818"/>
                  <a:pt x="8634590" y="1097116"/>
                  <a:pt x="8586064" y="1114603"/>
                </a:cubicBezTo>
                <a:cubicBezTo>
                  <a:pt x="8544721" y="1131913"/>
                  <a:pt x="8496602" y="1145520"/>
                  <a:pt x="8460312" y="1179878"/>
                </a:cubicBezTo>
                <a:cubicBezTo>
                  <a:pt x="8454266" y="1189140"/>
                  <a:pt x="8435781" y="1194455"/>
                  <a:pt x="8419023" y="1191748"/>
                </a:cubicBezTo>
                <a:cubicBezTo>
                  <a:pt x="8416138" y="1191283"/>
                  <a:pt x="8413416" y="1190591"/>
                  <a:pt x="8410939" y="1189696"/>
                </a:cubicBezTo>
                <a:cubicBezTo>
                  <a:pt x="8390077" y="1213458"/>
                  <a:pt x="8370324" y="1205397"/>
                  <a:pt x="8362040" y="1220820"/>
                </a:cubicBezTo>
                <a:cubicBezTo>
                  <a:pt x="8320616" y="1231942"/>
                  <a:pt x="8281663" y="1222882"/>
                  <a:pt x="8273677" y="1236495"/>
                </a:cubicBezTo>
                <a:cubicBezTo>
                  <a:pt x="8251358" y="1238573"/>
                  <a:pt x="8216738" y="1228341"/>
                  <a:pt x="8204283" y="1243537"/>
                </a:cubicBezTo>
                <a:cubicBezTo>
                  <a:pt x="8198634" y="1233135"/>
                  <a:pt x="8181550" y="1254947"/>
                  <a:pt x="8166550" y="1249551"/>
                </a:cubicBezTo>
                <a:cubicBezTo>
                  <a:pt x="8155570" y="1244572"/>
                  <a:pt x="8147825" y="1250027"/>
                  <a:pt x="8137785" y="1251636"/>
                </a:cubicBezTo>
                <a:cubicBezTo>
                  <a:pt x="8123427" y="1248361"/>
                  <a:pt x="8081662" y="1261833"/>
                  <a:pt x="8071596" y="1269274"/>
                </a:cubicBezTo>
                <a:cubicBezTo>
                  <a:pt x="8048949" y="1293759"/>
                  <a:pt x="7983924" y="1284712"/>
                  <a:pt x="7964816" y="1303668"/>
                </a:cubicBezTo>
                <a:cubicBezTo>
                  <a:pt x="7957137" y="1306992"/>
                  <a:pt x="7949335" y="1308861"/>
                  <a:pt x="7941495" y="1309821"/>
                </a:cubicBezTo>
                <a:lnTo>
                  <a:pt x="7919123" y="1310466"/>
                </a:lnTo>
                <a:lnTo>
                  <a:pt x="7911902" y="1306569"/>
                </a:lnTo>
                <a:lnTo>
                  <a:pt x="7898703" y="1309208"/>
                </a:lnTo>
                <a:lnTo>
                  <a:pt x="7894703" y="1308939"/>
                </a:lnTo>
                <a:lnTo>
                  <a:pt x="7872267" y="1308370"/>
                </a:lnTo>
                <a:cubicBezTo>
                  <a:pt x="7886550" y="1330359"/>
                  <a:pt x="7812648" y="1314851"/>
                  <a:pt x="7836454" y="1331265"/>
                </a:cubicBezTo>
                <a:cubicBezTo>
                  <a:pt x="7798907" y="1336933"/>
                  <a:pt x="7831419" y="1351068"/>
                  <a:pt x="7782451" y="1339601"/>
                </a:cubicBezTo>
                <a:cubicBezTo>
                  <a:pt x="7727636" y="1365002"/>
                  <a:pt x="7583002" y="1338768"/>
                  <a:pt x="7542969" y="1372495"/>
                </a:cubicBezTo>
                <a:cubicBezTo>
                  <a:pt x="7546396" y="1360942"/>
                  <a:pt x="7492851" y="1424323"/>
                  <a:pt x="7476832" y="1431655"/>
                </a:cubicBezTo>
                <a:cubicBezTo>
                  <a:pt x="7439619" y="1443703"/>
                  <a:pt x="7425596" y="1454661"/>
                  <a:pt x="7370237" y="1474339"/>
                </a:cubicBezTo>
                <a:cubicBezTo>
                  <a:pt x="7316246" y="1485928"/>
                  <a:pt x="7281903" y="1512712"/>
                  <a:pt x="7222223" y="1510199"/>
                </a:cubicBezTo>
                <a:cubicBezTo>
                  <a:pt x="7221190" y="1514030"/>
                  <a:pt x="7218885" y="1517398"/>
                  <a:pt x="7215703" y="1520424"/>
                </a:cubicBezTo>
                <a:lnTo>
                  <a:pt x="7204548" y="1528145"/>
                </a:lnTo>
                <a:lnTo>
                  <a:pt x="7202038" y="1527954"/>
                </a:lnTo>
                <a:lnTo>
                  <a:pt x="7173860" y="1541605"/>
                </a:lnTo>
                <a:lnTo>
                  <a:pt x="7155079" y="1552495"/>
                </a:lnTo>
                <a:lnTo>
                  <a:pt x="7149757" y="1552732"/>
                </a:lnTo>
                <a:cubicBezTo>
                  <a:pt x="7141378" y="1554948"/>
                  <a:pt x="7115959" y="1563256"/>
                  <a:pt x="7104804" y="1565792"/>
                </a:cubicBezTo>
                <a:cubicBezTo>
                  <a:pt x="7099811" y="1550850"/>
                  <a:pt x="7096935" y="1561973"/>
                  <a:pt x="7082824" y="1567947"/>
                </a:cubicBezTo>
                <a:cubicBezTo>
                  <a:pt x="7071919" y="1546070"/>
                  <a:pt x="7039417" y="1570606"/>
                  <a:pt x="7021520" y="1562334"/>
                </a:cubicBezTo>
                <a:cubicBezTo>
                  <a:pt x="7011400" y="1567217"/>
                  <a:pt x="7000495" y="1571981"/>
                  <a:pt x="6988956" y="1576442"/>
                </a:cubicBezTo>
                <a:lnTo>
                  <a:pt x="6981922" y="1578821"/>
                </a:lnTo>
                <a:lnTo>
                  <a:pt x="6981583" y="1578678"/>
                </a:lnTo>
                <a:cubicBezTo>
                  <a:pt x="6979627" y="1578791"/>
                  <a:pt x="6977153" y="1579421"/>
                  <a:pt x="6973762" y="1580811"/>
                </a:cubicBezTo>
                <a:lnTo>
                  <a:pt x="6969093" y="1583157"/>
                </a:lnTo>
                <a:lnTo>
                  <a:pt x="6890037" y="1575825"/>
                </a:lnTo>
                <a:cubicBezTo>
                  <a:pt x="6849459" y="1579997"/>
                  <a:pt x="6820022" y="1566922"/>
                  <a:pt x="6785054" y="1582200"/>
                </a:cubicBezTo>
                <a:cubicBezTo>
                  <a:pt x="6747047" y="1586037"/>
                  <a:pt x="6712794" y="1582954"/>
                  <a:pt x="6681692" y="1591296"/>
                </a:cubicBezTo>
                <a:cubicBezTo>
                  <a:pt x="6667557" y="1587501"/>
                  <a:pt x="6654822" y="1586753"/>
                  <a:pt x="6644556" y="1595940"/>
                </a:cubicBezTo>
                <a:cubicBezTo>
                  <a:pt x="6608615" y="1597269"/>
                  <a:pt x="6597697" y="1587005"/>
                  <a:pt x="6577106" y="1598261"/>
                </a:cubicBezTo>
                <a:lnTo>
                  <a:pt x="6544183" y="1596149"/>
                </a:lnTo>
                <a:lnTo>
                  <a:pt x="6540921" y="1593857"/>
                </a:lnTo>
                <a:lnTo>
                  <a:pt x="6535046" y="1593283"/>
                </a:lnTo>
                <a:lnTo>
                  <a:pt x="6519853" y="1595771"/>
                </a:lnTo>
                <a:lnTo>
                  <a:pt x="6514280" y="1597376"/>
                </a:lnTo>
                <a:cubicBezTo>
                  <a:pt x="6510385" y="1598232"/>
                  <a:pt x="6507735" y="1598481"/>
                  <a:pt x="6505824" y="1598298"/>
                </a:cubicBezTo>
                <a:lnTo>
                  <a:pt x="6505573" y="1598109"/>
                </a:lnTo>
                <a:lnTo>
                  <a:pt x="6497741" y="1599392"/>
                </a:lnTo>
                <a:cubicBezTo>
                  <a:pt x="6484628" y="1602044"/>
                  <a:pt x="6471968" y="1605085"/>
                  <a:pt x="6459992" y="1608358"/>
                </a:cubicBezTo>
                <a:cubicBezTo>
                  <a:pt x="6447037" y="1597612"/>
                  <a:pt x="6404274" y="1616787"/>
                  <a:pt x="6404572" y="1593771"/>
                </a:cubicBezTo>
                <a:cubicBezTo>
                  <a:pt x="6388277" y="1597519"/>
                  <a:pt x="6380141" y="1607970"/>
                  <a:pt x="6382671" y="1592612"/>
                </a:cubicBezTo>
                <a:lnTo>
                  <a:pt x="6369843" y="1590015"/>
                </a:lnTo>
                <a:lnTo>
                  <a:pt x="6269740" y="1614633"/>
                </a:lnTo>
                <a:lnTo>
                  <a:pt x="6255405" y="1620529"/>
                </a:lnTo>
                <a:cubicBezTo>
                  <a:pt x="6250911" y="1623016"/>
                  <a:pt x="6247090" y="1625968"/>
                  <a:pt x="6244248" y="1629561"/>
                </a:cubicBezTo>
                <a:cubicBezTo>
                  <a:pt x="6188859" y="1618246"/>
                  <a:pt x="6143250" y="1639346"/>
                  <a:pt x="6086396" y="1642666"/>
                </a:cubicBezTo>
                <a:cubicBezTo>
                  <a:pt x="6024311" y="1653696"/>
                  <a:pt x="5889522" y="1686499"/>
                  <a:pt x="5867429" y="1695554"/>
                </a:cubicBezTo>
                <a:cubicBezTo>
                  <a:pt x="5848669" y="1700350"/>
                  <a:pt x="5763994" y="1699795"/>
                  <a:pt x="5772864" y="1689002"/>
                </a:cubicBezTo>
                <a:cubicBezTo>
                  <a:pt x="5718480" y="1716048"/>
                  <a:pt x="5694188" y="1696562"/>
                  <a:pt x="5629833" y="1713273"/>
                </a:cubicBezTo>
                <a:lnTo>
                  <a:pt x="5504771" y="1725744"/>
                </a:lnTo>
                <a:lnTo>
                  <a:pt x="5490967" y="1726367"/>
                </a:lnTo>
                <a:lnTo>
                  <a:pt x="5486015" y="1721481"/>
                </a:lnTo>
                <a:lnTo>
                  <a:pt x="5439364" y="1721349"/>
                </a:lnTo>
                <a:cubicBezTo>
                  <a:pt x="5418850" y="1733129"/>
                  <a:pt x="5381503" y="1725668"/>
                  <a:pt x="5350025" y="1729885"/>
                </a:cubicBezTo>
                <a:lnTo>
                  <a:pt x="5336104" y="1734377"/>
                </a:lnTo>
                <a:lnTo>
                  <a:pt x="5245234" y="1738520"/>
                </a:lnTo>
                <a:lnTo>
                  <a:pt x="5182955" y="1744622"/>
                </a:lnTo>
                <a:lnTo>
                  <a:pt x="5169506" y="1748993"/>
                </a:lnTo>
                <a:lnTo>
                  <a:pt x="5154299" y="1744080"/>
                </a:lnTo>
                <a:cubicBezTo>
                  <a:pt x="5152463" y="1742751"/>
                  <a:pt x="5150989" y="1741283"/>
                  <a:pt x="5149917" y="1739727"/>
                </a:cubicBezTo>
                <a:lnTo>
                  <a:pt x="5100319" y="1745797"/>
                </a:lnTo>
                <a:lnTo>
                  <a:pt x="5094361" y="1745767"/>
                </a:lnTo>
                <a:lnTo>
                  <a:pt x="5053410" y="1742790"/>
                </a:lnTo>
                <a:lnTo>
                  <a:pt x="4992711" y="1734075"/>
                </a:lnTo>
                <a:cubicBezTo>
                  <a:pt x="4972764" y="1728527"/>
                  <a:pt x="4955480" y="1708667"/>
                  <a:pt x="4930098" y="1717312"/>
                </a:cubicBezTo>
                <a:cubicBezTo>
                  <a:pt x="4936142" y="1706767"/>
                  <a:pt x="4900350" y="1719438"/>
                  <a:pt x="4893834" y="1710028"/>
                </a:cubicBezTo>
                <a:cubicBezTo>
                  <a:pt x="4890113" y="1702277"/>
                  <a:pt x="4878389" y="1704314"/>
                  <a:pt x="4868730" y="1702384"/>
                </a:cubicBezTo>
                <a:cubicBezTo>
                  <a:pt x="4860577" y="1694955"/>
                  <a:pt x="4813519" y="1692594"/>
                  <a:pt x="4797925" y="1695535"/>
                </a:cubicBezTo>
                <a:cubicBezTo>
                  <a:pt x="4754973" y="1708626"/>
                  <a:pt x="4712186" y="1679830"/>
                  <a:pt x="4677670" y="1689453"/>
                </a:cubicBezTo>
                <a:cubicBezTo>
                  <a:pt x="4650390" y="1686902"/>
                  <a:pt x="4641786" y="1682702"/>
                  <a:pt x="4634248" y="1680227"/>
                </a:cubicBezTo>
                <a:lnTo>
                  <a:pt x="4632434" y="1674607"/>
                </a:lnTo>
                <a:lnTo>
                  <a:pt x="4619204" y="1672507"/>
                </a:lnTo>
                <a:lnTo>
                  <a:pt x="4616283" y="1670977"/>
                </a:lnTo>
                <a:cubicBezTo>
                  <a:pt x="4610716" y="1668036"/>
                  <a:pt x="4605090" y="1665277"/>
                  <a:pt x="4598926" y="1663178"/>
                </a:cubicBezTo>
                <a:cubicBezTo>
                  <a:pt x="4588025" y="1686237"/>
                  <a:pt x="4544698" y="1649138"/>
                  <a:pt x="4547069" y="1670642"/>
                </a:cubicBezTo>
                <a:lnTo>
                  <a:pt x="4523516" y="1669785"/>
                </a:lnTo>
                <a:lnTo>
                  <a:pt x="4500586" y="1675912"/>
                </a:lnTo>
                <a:lnTo>
                  <a:pt x="4488196" y="1683463"/>
                </a:lnTo>
                <a:lnTo>
                  <a:pt x="4445463" y="1695634"/>
                </a:lnTo>
                <a:lnTo>
                  <a:pt x="4446550" y="1680538"/>
                </a:lnTo>
                <a:lnTo>
                  <a:pt x="4365375" y="1697935"/>
                </a:lnTo>
                <a:lnTo>
                  <a:pt x="4305123" y="1714185"/>
                </a:lnTo>
                <a:lnTo>
                  <a:pt x="4292665" y="1720703"/>
                </a:lnTo>
                <a:lnTo>
                  <a:pt x="4276789" y="1718367"/>
                </a:lnTo>
                <a:cubicBezTo>
                  <a:pt x="4274740" y="1717359"/>
                  <a:pt x="4273021" y="1716157"/>
                  <a:pt x="4271683" y="1714801"/>
                </a:cubicBezTo>
                <a:lnTo>
                  <a:pt x="4223918" y="1728936"/>
                </a:lnTo>
                <a:lnTo>
                  <a:pt x="4218039" y="1729885"/>
                </a:lnTo>
                <a:lnTo>
                  <a:pt x="4177153" y="1733691"/>
                </a:lnTo>
                <a:lnTo>
                  <a:pt x="4051032" y="1728886"/>
                </a:lnTo>
                <a:cubicBezTo>
                  <a:pt x="4055072" y="1717510"/>
                  <a:pt x="4022108" y="1735873"/>
                  <a:pt x="4013978" y="1727679"/>
                </a:cubicBezTo>
                <a:cubicBezTo>
                  <a:pt x="4008905" y="1720660"/>
                  <a:pt x="3997723" y="1724594"/>
                  <a:pt x="3987857" y="1724282"/>
                </a:cubicBezTo>
                <a:cubicBezTo>
                  <a:pt x="3978476" y="1718309"/>
                  <a:pt x="3931683" y="1723723"/>
                  <a:pt x="3916852" y="1729184"/>
                </a:cubicBezTo>
                <a:cubicBezTo>
                  <a:pt x="3876910" y="1749138"/>
                  <a:pt x="3829523" y="1727824"/>
                  <a:pt x="3797263" y="1742976"/>
                </a:cubicBezTo>
                <a:cubicBezTo>
                  <a:pt x="3769922" y="1744951"/>
                  <a:pt x="3760682" y="1742230"/>
                  <a:pt x="3752806" y="1741033"/>
                </a:cubicBezTo>
                <a:lnTo>
                  <a:pt x="3749997" y="1735799"/>
                </a:lnTo>
                <a:lnTo>
                  <a:pt x="3736582" y="1735907"/>
                </a:lnTo>
                <a:lnTo>
                  <a:pt x="3733428" y="1734881"/>
                </a:lnTo>
                <a:cubicBezTo>
                  <a:pt x="3727408" y="1732899"/>
                  <a:pt x="3721365" y="1731108"/>
                  <a:pt x="3714911" y="1730056"/>
                </a:cubicBezTo>
                <a:cubicBezTo>
                  <a:pt x="3708355" y="1754554"/>
                  <a:pt x="3658933" y="1725152"/>
                  <a:pt x="3665172" y="1745936"/>
                </a:cubicBezTo>
                <a:cubicBezTo>
                  <a:pt x="3628569" y="1744420"/>
                  <a:pt x="3583742" y="1775884"/>
                  <a:pt x="3552006" y="1755220"/>
                </a:cubicBezTo>
                <a:cubicBezTo>
                  <a:pt x="3497522" y="1758390"/>
                  <a:pt x="3448310" y="1757433"/>
                  <a:pt x="3390301" y="1762546"/>
                </a:cubicBezTo>
                <a:cubicBezTo>
                  <a:pt x="3345266" y="1774524"/>
                  <a:pt x="3297039" y="1758531"/>
                  <a:pt x="3264312" y="1774620"/>
                </a:cubicBezTo>
                <a:cubicBezTo>
                  <a:pt x="3212634" y="1771139"/>
                  <a:pt x="3147905" y="1780248"/>
                  <a:pt x="3106901" y="1804264"/>
                </a:cubicBezTo>
                <a:cubicBezTo>
                  <a:pt x="3051355" y="1805490"/>
                  <a:pt x="3041708" y="1820368"/>
                  <a:pt x="2993303" y="1806542"/>
                </a:cubicBezTo>
                <a:cubicBezTo>
                  <a:pt x="2989182" y="1810139"/>
                  <a:pt x="2984377" y="1813039"/>
                  <a:pt x="2979115" y="1815432"/>
                </a:cubicBezTo>
                <a:lnTo>
                  <a:pt x="2963118" y="1820962"/>
                </a:lnTo>
                <a:lnTo>
                  <a:pt x="2961156" y="1820297"/>
                </a:lnTo>
                <a:lnTo>
                  <a:pt x="2925719" y="1828468"/>
                </a:lnTo>
                <a:lnTo>
                  <a:pt x="2857951" y="1842496"/>
                </a:lnTo>
                <a:lnTo>
                  <a:pt x="2857427" y="1841591"/>
                </a:lnTo>
                <a:cubicBezTo>
                  <a:pt x="2855386" y="1839734"/>
                  <a:pt x="2852250" y="1838690"/>
                  <a:pt x="2846731" y="1839316"/>
                </a:cubicBezTo>
                <a:cubicBezTo>
                  <a:pt x="2855175" y="1823564"/>
                  <a:pt x="2843311" y="1834035"/>
                  <a:pt x="2826290" y="1837274"/>
                </a:cubicBezTo>
                <a:cubicBezTo>
                  <a:pt x="2835609" y="1813530"/>
                  <a:pt x="2787284" y="1831665"/>
                  <a:pt x="2779146" y="1820071"/>
                </a:cubicBezTo>
                <a:cubicBezTo>
                  <a:pt x="2766432" y="1822985"/>
                  <a:pt x="2753158" y="1825635"/>
                  <a:pt x="2739608" y="1827861"/>
                </a:cubicBezTo>
                <a:lnTo>
                  <a:pt x="2731631" y="1828881"/>
                </a:lnTo>
                <a:cubicBezTo>
                  <a:pt x="2731575" y="1828813"/>
                  <a:pt x="2731521" y="1828744"/>
                  <a:pt x="2731464" y="1828677"/>
                </a:cubicBezTo>
                <a:cubicBezTo>
                  <a:pt x="2729715" y="1828415"/>
                  <a:pt x="2727085" y="1828569"/>
                  <a:pt x="2723037" y="1829303"/>
                </a:cubicBezTo>
                <a:lnTo>
                  <a:pt x="2701616" y="1832725"/>
                </a:lnTo>
                <a:lnTo>
                  <a:pt x="2696239" y="1831904"/>
                </a:lnTo>
                <a:lnTo>
                  <a:pt x="2663445" y="1825958"/>
                </a:lnTo>
                <a:cubicBezTo>
                  <a:pt x="2641260" y="1825904"/>
                  <a:pt x="2595040" y="1827674"/>
                  <a:pt x="2560925" y="1829094"/>
                </a:cubicBezTo>
                <a:cubicBezTo>
                  <a:pt x="2527977" y="1836499"/>
                  <a:pt x="2496507" y="1831991"/>
                  <a:pt x="2458739" y="1834479"/>
                </a:cubicBezTo>
                <a:cubicBezTo>
                  <a:pt x="2419379" y="1848893"/>
                  <a:pt x="2396428" y="1834257"/>
                  <a:pt x="2356074" y="1836991"/>
                </a:cubicBezTo>
                <a:cubicBezTo>
                  <a:pt x="2323435" y="1857644"/>
                  <a:pt x="2325610" y="1826053"/>
                  <a:pt x="2304241" y="1822021"/>
                </a:cubicBezTo>
                <a:lnTo>
                  <a:pt x="2298362" y="1822125"/>
                </a:lnTo>
                <a:lnTo>
                  <a:pt x="2283527" y="1826361"/>
                </a:lnTo>
                <a:lnTo>
                  <a:pt x="2278150" y="1828604"/>
                </a:lnTo>
                <a:cubicBezTo>
                  <a:pt x="2274371" y="1829907"/>
                  <a:pt x="2271762" y="1830461"/>
                  <a:pt x="2269853" y="1830502"/>
                </a:cubicBezTo>
                <a:lnTo>
                  <a:pt x="2269585" y="1830341"/>
                </a:lnTo>
                <a:lnTo>
                  <a:pt x="2225332" y="1845825"/>
                </a:lnTo>
                <a:cubicBezTo>
                  <a:pt x="2211505" y="1836594"/>
                  <a:pt x="2170867" y="1860661"/>
                  <a:pt x="2169048" y="1837658"/>
                </a:cubicBezTo>
                <a:cubicBezTo>
                  <a:pt x="2153238" y="1843278"/>
                  <a:pt x="2146132" y="1854645"/>
                  <a:pt x="2147231" y="1839027"/>
                </a:cubicBezTo>
                <a:cubicBezTo>
                  <a:pt x="2141901" y="1840465"/>
                  <a:pt x="2138205" y="1840014"/>
                  <a:pt x="2135241" y="1838652"/>
                </a:cubicBezTo>
                <a:lnTo>
                  <a:pt x="2099215" y="1850768"/>
                </a:lnTo>
                <a:lnTo>
                  <a:pt x="2094046" y="1850806"/>
                </a:lnTo>
                <a:lnTo>
                  <a:pt x="2071850" y="1861319"/>
                </a:lnTo>
                <a:lnTo>
                  <a:pt x="2039607" y="1874318"/>
                </a:lnTo>
                <a:lnTo>
                  <a:pt x="2037289" y="1874025"/>
                </a:lnTo>
                <a:lnTo>
                  <a:pt x="2023615" y="1881562"/>
                </a:lnTo>
                <a:cubicBezTo>
                  <a:pt x="2019390" y="1884562"/>
                  <a:pt x="1959668" y="1894795"/>
                  <a:pt x="1957176" y="1898709"/>
                </a:cubicBezTo>
                <a:cubicBezTo>
                  <a:pt x="1901224" y="1893805"/>
                  <a:pt x="1914145" y="1913274"/>
                  <a:pt x="1858081" y="1923144"/>
                </a:cubicBezTo>
                <a:cubicBezTo>
                  <a:pt x="1819487" y="1923227"/>
                  <a:pt x="1798952" y="1929741"/>
                  <a:pt x="1738865" y="1944965"/>
                </a:cubicBezTo>
                <a:cubicBezTo>
                  <a:pt x="1698633" y="1955957"/>
                  <a:pt x="1670491" y="1978862"/>
                  <a:pt x="1616692" y="1989107"/>
                </a:cubicBezTo>
                <a:cubicBezTo>
                  <a:pt x="1565257" y="2022368"/>
                  <a:pt x="1474172" y="2022156"/>
                  <a:pt x="1411898" y="2046254"/>
                </a:cubicBezTo>
                <a:cubicBezTo>
                  <a:pt x="1380237" y="2035952"/>
                  <a:pt x="1386648" y="2042292"/>
                  <a:pt x="1375780" y="2047961"/>
                </a:cubicBezTo>
                <a:cubicBezTo>
                  <a:pt x="1375756" y="2047968"/>
                  <a:pt x="1375731" y="2047974"/>
                  <a:pt x="1375707" y="2047981"/>
                </a:cubicBezTo>
                <a:lnTo>
                  <a:pt x="1285585" y="2047113"/>
                </a:lnTo>
                <a:cubicBezTo>
                  <a:pt x="1279541" y="2043453"/>
                  <a:pt x="1272537" y="2040974"/>
                  <a:pt x="1263658" y="2041397"/>
                </a:cubicBezTo>
                <a:cubicBezTo>
                  <a:pt x="1212454" y="2058890"/>
                  <a:pt x="1258499" y="2026611"/>
                  <a:pt x="1170403" y="2033399"/>
                </a:cubicBezTo>
                <a:cubicBezTo>
                  <a:pt x="1166530" y="2036274"/>
                  <a:pt x="1154254" y="2033463"/>
                  <a:pt x="1153718" y="2029576"/>
                </a:cubicBezTo>
                <a:cubicBezTo>
                  <a:pt x="1148486" y="2030819"/>
                  <a:pt x="1137980" y="2038354"/>
                  <a:pt x="1133937" y="2032149"/>
                </a:cubicBezTo>
                <a:cubicBezTo>
                  <a:pt x="1104720" y="2031606"/>
                  <a:pt x="1077532" y="2035424"/>
                  <a:pt x="1054999" y="2043242"/>
                </a:cubicBezTo>
                <a:cubicBezTo>
                  <a:pt x="1024875" y="2038090"/>
                  <a:pt x="1020473" y="2042711"/>
                  <a:pt x="1018405" y="2048281"/>
                </a:cubicBezTo>
                <a:lnTo>
                  <a:pt x="1016563" y="2051718"/>
                </a:lnTo>
                <a:lnTo>
                  <a:pt x="1008284" y="2046742"/>
                </a:lnTo>
                <a:cubicBezTo>
                  <a:pt x="999244" y="2043620"/>
                  <a:pt x="990505" y="2044937"/>
                  <a:pt x="981974" y="2048363"/>
                </a:cubicBezTo>
                <a:lnTo>
                  <a:pt x="971903" y="2053484"/>
                </a:lnTo>
                <a:lnTo>
                  <a:pt x="954015" y="2052529"/>
                </a:lnTo>
                <a:cubicBezTo>
                  <a:pt x="931960" y="2051365"/>
                  <a:pt x="861352" y="2046214"/>
                  <a:pt x="839571" y="2046509"/>
                </a:cubicBezTo>
                <a:lnTo>
                  <a:pt x="823321" y="2054296"/>
                </a:lnTo>
                <a:lnTo>
                  <a:pt x="800990" y="2051523"/>
                </a:lnTo>
                <a:cubicBezTo>
                  <a:pt x="790723" y="2052171"/>
                  <a:pt x="782268" y="2055403"/>
                  <a:pt x="776439" y="2062634"/>
                </a:cubicBezTo>
                <a:cubicBezTo>
                  <a:pt x="773155" y="2056184"/>
                  <a:pt x="769593" y="2059253"/>
                  <a:pt x="763041" y="2063995"/>
                </a:cubicBezTo>
                <a:lnTo>
                  <a:pt x="757863" y="2065877"/>
                </a:lnTo>
                <a:lnTo>
                  <a:pt x="745053" y="2051831"/>
                </a:lnTo>
                <a:lnTo>
                  <a:pt x="722609" y="2049504"/>
                </a:lnTo>
                <a:lnTo>
                  <a:pt x="717618" y="2042131"/>
                </a:lnTo>
                <a:lnTo>
                  <a:pt x="703285" y="2046808"/>
                </a:lnTo>
                <a:cubicBezTo>
                  <a:pt x="698219" y="2048137"/>
                  <a:pt x="690058" y="2049926"/>
                  <a:pt x="680199" y="2051947"/>
                </a:cubicBezTo>
                <a:lnTo>
                  <a:pt x="667351" y="2054469"/>
                </a:lnTo>
                <a:lnTo>
                  <a:pt x="660961" y="2049404"/>
                </a:lnTo>
                <a:lnTo>
                  <a:pt x="638282" y="2060093"/>
                </a:lnTo>
                <a:lnTo>
                  <a:pt x="583551" y="2070197"/>
                </a:lnTo>
                <a:cubicBezTo>
                  <a:pt x="569268" y="2091365"/>
                  <a:pt x="529124" y="2053106"/>
                  <a:pt x="525274" y="2079137"/>
                </a:cubicBezTo>
                <a:cubicBezTo>
                  <a:pt x="506495" y="2056498"/>
                  <a:pt x="440091" y="2069666"/>
                  <a:pt x="405635" y="2059339"/>
                </a:cubicBezTo>
                <a:cubicBezTo>
                  <a:pt x="397410" y="2069278"/>
                  <a:pt x="294416" y="2032966"/>
                  <a:pt x="281555" y="2022847"/>
                </a:cubicBezTo>
                <a:cubicBezTo>
                  <a:pt x="171589" y="1986245"/>
                  <a:pt x="126791" y="1985528"/>
                  <a:pt x="98513" y="1969504"/>
                </a:cubicBezTo>
                <a:cubicBezTo>
                  <a:pt x="85544" y="1965247"/>
                  <a:pt x="73324" y="1958000"/>
                  <a:pt x="56191" y="1950709"/>
                </a:cubicBezTo>
                <a:lnTo>
                  <a:pt x="0" y="1935789"/>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C0A02C45-D6E4-4B9B-830A-BA2263D8D809}"/>
              </a:ext>
            </a:extLst>
          </p:cNvPr>
          <p:cNvSpPr>
            <a:spLocks noGrp="1"/>
          </p:cNvSpPr>
          <p:nvPr>
            <p:ph type="title"/>
          </p:nvPr>
        </p:nvSpPr>
        <p:spPr>
          <a:xfrm>
            <a:off x="1137036" y="548640"/>
            <a:ext cx="9543405" cy="1188720"/>
          </a:xfrm>
        </p:spPr>
        <p:txBody>
          <a:bodyPr>
            <a:normAutofit/>
          </a:bodyPr>
          <a:lstStyle/>
          <a:p>
            <a:r>
              <a:rPr lang="en-US" b="1">
                <a:solidFill>
                  <a:schemeClr val="tx1">
                    <a:lumMod val="85000"/>
                    <a:lumOff val="15000"/>
                  </a:schemeClr>
                </a:solidFill>
              </a:rPr>
              <a:t>Overview</a:t>
            </a:r>
          </a:p>
        </p:txBody>
      </p:sp>
      <p:sp>
        <p:nvSpPr>
          <p:cNvPr id="56" name="Content Placeholder 2">
            <a:extLst>
              <a:ext uri="{FF2B5EF4-FFF2-40B4-BE49-F238E27FC236}">
                <a16:creationId xmlns:a16="http://schemas.microsoft.com/office/drawing/2014/main" id="{A7B97F61-A556-43AE-A09F-93F1DFBF3835}"/>
              </a:ext>
            </a:extLst>
          </p:cNvPr>
          <p:cNvSpPr>
            <a:spLocks noGrp="1"/>
          </p:cNvSpPr>
          <p:nvPr>
            <p:ph idx="1"/>
          </p:nvPr>
        </p:nvSpPr>
        <p:spPr>
          <a:xfrm>
            <a:off x="1957987" y="2431765"/>
            <a:ext cx="8276026" cy="3320031"/>
          </a:xfrm>
        </p:spPr>
        <p:txBody>
          <a:bodyPr anchor="ctr">
            <a:normAutofit lnSpcReduction="10000"/>
          </a:bodyPr>
          <a:lstStyle/>
          <a:p>
            <a:r>
              <a:rPr lang="en-US" sz="2000">
                <a:solidFill>
                  <a:schemeClr val="tx1">
                    <a:lumMod val="85000"/>
                    <a:lumOff val="15000"/>
                  </a:schemeClr>
                </a:solidFill>
              </a:rPr>
              <a:t>Justification &amp; Purpose of Model </a:t>
            </a:r>
          </a:p>
          <a:p>
            <a:r>
              <a:rPr lang="en-US" sz="2000">
                <a:solidFill>
                  <a:schemeClr val="tx1">
                    <a:lumMod val="85000"/>
                    <a:lumOff val="15000"/>
                  </a:schemeClr>
                </a:solidFill>
              </a:rPr>
              <a:t>Advantages with HMS</a:t>
            </a:r>
          </a:p>
          <a:p>
            <a:r>
              <a:rPr lang="en-US" sz="2000">
                <a:solidFill>
                  <a:schemeClr val="tx1">
                    <a:lumMod val="85000"/>
                    <a:lumOff val="15000"/>
                  </a:schemeClr>
                </a:solidFill>
              </a:rPr>
              <a:t>Background</a:t>
            </a:r>
          </a:p>
          <a:p>
            <a:r>
              <a:rPr lang="en-US" sz="2000">
                <a:solidFill>
                  <a:schemeClr val="tx1">
                    <a:lumMod val="85000"/>
                    <a:lumOff val="15000"/>
                  </a:schemeClr>
                </a:solidFill>
              </a:rPr>
              <a:t>Demo</a:t>
            </a:r>
          </a:p>
          <a:p>
            <a:r>
              <a:rPr lang="en-US" sz="2000">
                <a:solidFill>
                  <a:schemeClr val="tx1">
                    <a:lumMod val="85000"/>
                    <a:lumOff val="15000"/>
                  </a:schemeClr>
                </a:solidFill>
              </a:rPr>
              <a:t>What’s Under the Hood?</a:t>
            </a:r>
          </a:p>
          <a:p>
            <a:pPr lvl="1"/>
            <a:r>
              <a:rPr lang="en-US" sz="2000">
                <a:solidFill>
                  <a:schemeClr val="tx1">
                    <a:lumMod val="85000"/>
                    <a:lumOff val="15000"/>
                  </a:schemeClr>
                </a:solidFill>
              </a:rPr>
              <a:t>Model Flowchart</a:t>
            </a:r>
          </a:p>
          <a:p>
            <a:pPr lvl="1"/>
            <a:r>
              <a:rPr lang="en-US" sz="2000">
                <a:solidFill>
                  <a:schemeClr val="tx1">
                    <a:lumMod val="85000"/>
                    <a:lumOff val="15000"/>
                  </a:schemeClr>
                </a:solidFill>
              </a:rPr>
              <a:t>Data Retrieval </a:t>
            </a:r>
          </a:p>
          <a:p>
            <a:pPr lvl="1"/>
            <a:r>
              <a:rPr lang="en-US" sz="2000">
                <a:solidFill>
                  <a:schemeClr val="tx1">
                    <a:lumMod val="85000"/>
                    <a:lumOff val="15000"/>
                  </a:schemeClr>
                </a:solidFill>
              </a:rPr>
              <a:t>Data Preprocessing</a:t>
            </a:r>
          </a:p>
          <a:p>
            <a:pPr lvl="1"/>
            <a:r>
              <a:rPr lang="en-US" sz="2000">
                <a:solidFill>
                  <a:schemeClr val="tx1">
                    <a:lumMod val="85000"/>
                    <a:lumOff val="15000"/>
                  </a:schemeClr>
                </a:solidFill>
              </a:rPr>
              <a:t>Derivation &amp; Main </a:t>
            </a:r>
          </a:p>
        </p:txBody>
      </p:sp>
      <p:sp>
        <p:nvSpPr>
          <p:cNvPr id="57" name="Freeform: Shape 11">
            <a:extLst>
              <a:ext uri="{FF2B5EF4-FFF2-40B4-BE49-F238E27FC236}">
                <a16:creationId xmlns:a16="http://schemas.microsoft.com/office/drawing/2014/main" id="{142DCE2C-2863-46FA-9BE7-24365A24D9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24586" y="5970896"/>
            <a:ext cx="9967416" cy="887104"/>
          </a:xfrm>
          <a:custGeom>
            <a:avLst/>
            <a:gdLst>
              <a:gd name="connsiteX0" fmla="*/ 4686423 w 9517857"/>
              <a:gd name="connsiteY0" fmla="*/ 247919 h 918356"/>
              <a:gd name="connsiteX1" fmla="*/ 4689051 w 9517857"/>
              <a:gd name="connsiteY1" fmla="*/ 250968 h 918356"/>
              <a:gd name="connsiteX2" fmla="*/ 4687244 w 9517857"/>
              <a:gd name="connsiteY2" fmla="*/ 251298 h 918356"/>
              <a:gd name="connsiteX3" fmla="*/ 4685225 w 9517857"/>
              <a:gd name="connsiteY3" fmla="*/ 246530 h 918356"/>
              <a:gd name="connsiteX4" fmla="*/ 4686133 w 9517857"/>
              <a:gd name="connsiteY4" fmla="*/ 246727 h 918356"/>
              <a:gd name="connsiteX5" fmla="*/ 4686423 w 9517857"/>
              <a:gd name="connsiteY5" fmla="*/ 247919 h 918356"/>
              <a:gd name="connsiteX6" fmla="*/ 9517856 w 9517857"/>
              <a:gd name="connsiteY6" fmla="*/ 0 h 918356"/>
              <a:gd name="connsiteX7" fmla="*/ 9517857 w 9517857"/>
              <a:gd name="connsiteY7" fmla="*/ 12 h 918356"/>
              <a:gd name="connsiteX8" fmla="*/ 9517857 w 9517857"/>
              <a:gd name="connsiteY8" fmla="*/ 918356 h 918356"/>
              <a:gd name="connsiteX9" fmla="*/ 14604 w 9517857"/>
              <a:gd name="connsiteY9" fmla="*/ 918356 h 918356"/>
              <a:gd name="connsiteX10" fmla="*/ 12841 w 9517857"/>
              <a:gd name="connsiteY10" fmla="*/ 917763 h 918356"/>
              <a:gd name="connsiteX11" fmla="*/ 93 w 9517857"/>
              <a:gd name="connsiteY11" fmla="*/ 912471 h 918356"/>
              <a:gd name="connsiteX12" fmla="*/ 58674 w 9517857"/>
              <a:gd name="connsiteY12" fmla="*/ 890322 h 918356"/>
              <a:gd name="connsiteX13" fmla="*/ 275005 w 9517857"/>
              <a:gd name="connsiteY13" fmla="*/ 807229 h 918356"/>
              <a:gd name="connsiteX14" fmla="*/ 587824 w 9517857"/>
              <a:gd name="connsiteY14" fmla="*/ 798195 h 918356"/>
              <a:gd name="connsiteX15" fmla="*/ 651826 w 9517857"/>
              <a:gd name="connsiteY15" fmla="*/ 738338 h 918356"/>
              <a:gd name="connsiteX16" fmla="*/ 727985 w 9517857"/>
              <a:gd name="connsiteY16" fmla="*/ 719826 h 918356"/>
              <a:gd name="connsiteX17" fmla="*/ 778982 w 9517857"/>
              <a:gd name="connsiteY17" fmla="*/ 710142 h 918356"/>
              <a:gd name="connsiteX18" fmla="*/ 849944 w 9517857"/>
              <a:gd name="connsiteY18" fmla="*/ 717987 h 918356"/>
              <a:gd name="connsiteX19" fmla="*/ 921659 w 9517857"/>
              <a:gd name="connsiteY19" fmla="*/ 712695 h 918356"/>
              <a:gd name="connsiteX20" fmla="*/ 930946 w 9517857"/>
              <a:gd name="connsiteY20" fmla="*/ 734046 h 918356"/>
              <a:gd name="connsiteX21" fmla="*/ 986250 w 9517857"/>
              <a:gd name="connsiteY21" fmla="*/ 713530 h 918356"/>
              <a:gd name="connsiteX22" fmla="*/ 1013752 w 9517857"/>
              <a:gd name="connsiteY22" fmla="*/ 713361 h 918356"/>
              <a:gd name="connsiteX23" fmla="*/ 1023734 w 9517857"/>
              <a:gd name="connsiteY23" fmla="*/ 718571 h 918356"/>
              <a:gd name="connsiteX24" fmla="*/ 1063207 w 9517857"/>
              <a:gd name="connsiteY24" fmla="*/ 715651 h 918356"/>
              <a:gd name="connsiteX25" fmla="*/ 1081980 w 9517857"/>
              <a:gd name="connsiteY25" fmla="*/ 738455 h 918356"/>
              <a:gd name="connsiteX26" fmla="*/ 1218120 w 9517857"/>
              <a:gd name="connsiteY26" fmla="*/ 713280 h 918356"/>
              <a:gd name="connsiteX27" fmla="*/ 1397459 w 9517857"/>
              <a:gd name="connsiteY27" fmla="*/ 691190 h 918356"/>
              <a:gd name="connsiteX28" fmla="*/ 1580688 w 9517857"/>
              <a:gd name="connsiteY28" fmla="*/ 693697 h 918356"/>
              <a:gd name="connsiteX29" fmla="*/ 1772334 w 9517857"/>
              <a:gd name="connsiteY29" fmla="*/ 710640 h 918356"/>
              <a:gd name="connsiteX30" fmla="*/ 2002561 w 9517857"/>
              <a:gd name="connsiteY30" fmla="*/ 659917 h 918356"/>
              <a:gd name="connsiteX31" fmla="*/ 2135144 w 9517857"/>
              <a:gd name="connsiteY31" fmla="*/ 636501 h 918356"/>
              <a:gd name="connsiteX32" fmla="*/ 2440292 w 9517857"/>
              <a:gd name="connsiteY32" fmla="*/ 593862 h 918356"/>
              <a:gd name="connsiteX33" fmla="*/ 2547829 w 9517857"/>
              <a:gd name="connsiteY33" fmla="*/ 566150 h 918356"/>
              <a:gd name="connsiteX34" fmla="*/ 2658055 w 9517857"/>
              <a:gd name="connsiteY34" fmla="*/ 578727 h 918356"/>
              <a:gd name="connsiteX35" fmla="*/ 2693698 w 9517857"/>
              <a:gd name="connsiteY35" fmla="*/ 560029 h 918356"/>
              <a:gd name="connsiteX36" fmla="*/ 2699673 w 9517857"/>
              <a:gd name="connsiteY36" fmla="*/ 556400 h 918356"/>
              <a:gd name="connsiteX37" fmla="*/ 2727306 w 9517857"/>
              <a:gd name="connsiteY37" fmla="*/ 550698 h 918356"/>
              <a:gd name="connsiteX38" fmla="*/ 2730451 w 9517857"/>
              <a:gd name="connsiteY38" fmla="*/ 538058 h 918356"/>
              <a:gd name="connsiteX39" fmla="*/ 2768713 w 9517857"/>
              <a:gd name="connsiteY39" fmla="*/ 521575 h 918356"/>
              <a:gd name="connsiteX40" fmla="*/ 2820868 w 9517857"/>
              <a:gd name="connsiteY40" fmla="*/ 514160 h 918356"/>
              <a:gd name="connsiteX41" fmla="*/ 3073635 w 9517857"/>
              <a:gd name="connsiteY41" fmla="*/ 491294 h 918356"/>
              <a:gd name="connsiteX42" fmla="*/ 3222071 w 9517857"/>
              <a:gd name="connsiteY42" fmla="*/ 470559 h 918356"/>
              <a:gd name="connsiteX43" fmla="*/ 3274069 w 9517857"/>
              <a:gd name="connsiteY43" fmla="*/ 451605 h 918356"/>
              <a:gd name="connsiteX44" fmla="*/ 3349632 w 9517857"/>
              <a:gd name="connsiteY44" fmla="*/ 432583 h 918356"/>
              <a:gd name="connsiteX45" fmla="*/ 3479593 w 9517857"/>
              <a:gd name="connsiteY45" fmla="*/ 390437 h 918356"/>
              <a:gd name="connsiteX46" fmla="*/ 3660110 w 9517857"/>
              <a:gd name="connsiteY46" fmla="*/ 348726 h 918356"/>
              <a:gd name="connsiteX47" fmla="*/ 3750023 w 9517857"/>
              <a:gd name="connsiteY47" fmla="*/ 370678 h 918356"/>
              <a:gd name="connsiteX48" fmla="*/ 3844133 w 9517857"/>
              <a:gd name="connsiteY48" fmla="*/ 360648 h 918356"/>
              <a:gd name="connsiteX49" fmla="*/ 3913545 w 9517857"/>
              <a:gd name="connsiteY49" fmla="*/ 344235 h 918356"/>
              <a:gd name="connsiteX50" fmla="*/ 4266740 w 9517857"/>
              <a:gd name="connsiteY50" fmla="*/ 361454 h 918356"/>
              <a:gd name="connsiteX51" fmla="*/ 4430770 w 9517857"/>
              <a:gd name="connsiteY51" fmla="*/ 342643 h 918356"/>
              <a:gd name="connsiteX52" fmla="*/ 4512664 w 9517857"/>
              <a:gd name="connsiteY52" fmla="*/ 319948 h 918356"/>
              <a:gd name="connsiteX53" fmla="*/ 4616423 w 9517857"/>
              <a:gd name="connsiteY53" fmla="*/ 290914 h 918356"/>
              <a:gd name="connsiteX54" fmla="*/ 4691675 w 9517857"/>
              <a:gd name="connsiteY54" fmla="*/ 254011 h 918356"/>
              <a:gd name="connsiteX55" fmla="*/ 4689051 w 9517857"/>
              <a:gd name="connsiteY55" fmla="*/ 250968 h 918356"/>
              <a:gd name="connsiteX56" fmla="*/ 4719994 w 9517857"/>
              <a:gd name="connsiteY56" fmla="*/ 245307 h 918356"/>
              <a:gd name="connsiteX57" fmla="*/ 4752894 w 9517857"/>
              <a:gd name="connsiteY57" fmla="*/ 239875 h 918356"/>
              <a:gd name="connsiteX58" fmla="*/ 4769329 w 9517857"/>
              <a:gd name="connsiteY58" fmla="*/ 233585 h 918356"/>
              <a:gd name="connsiteX59" fmla="*/ 4775634 w 9517857"/>
              <a:gd name="connsiteY59" fmla="*/ 234063 h 918356"/>
              <a:gd name="connsiteX60" fmla="*/ 4790452 w 9517857"/>
              <a:gd name="connsiteY60" fmla="*/ 233572 h 918356"/>
              <a:gd name="connsiteX61" fmla="*/ 4789062 w 9517857"/>
              <a:gd name="connsiteY61" fmla="*/ 241924 h 918356"/>
              <a:gd name="connsiteX62" fmla="*/ 4827826 w 9517857"/>
              <a:gd name="connsiteY62" fmla="*/ 246977 h 918356"/>
              <a:gd name="connsiteX63" fmla="*/ 4892569 w 9517857"/>
              <a:gd name="connsiteY63" fmla="*/ 249933 h 918356"/>
              <a:gd name="connsiteX64" fmla="*/ 4896611 w 9517857"/>
              <a:gd name="connsiteY64" fmla="*/ 240448 h 918356"/>
              <a:gd name="connsiteX65" fmla="*/ 4917286 w 9517857"/>
              <a:gd name="connsiteY65" fmla="*/ 243659 h 918356"/>
              <a:gd name="connsiteX66" fmla="*/ 4981173 w 9517857"/>
              <a:gd name="connsiteY66" fmla="*/ 247103 h 918356"/>
              <a:gd name="connsiteX67" fmla="*/ 5060397 w 9517857"/>
              <a:gd name="connsiteY67" fmla="*/ 263688 h 918356"/>
              <a:gd name="connsiteX68" fmla="*/ 5252996 w 9517857"/>
              <a:gd name="connsiteY68" fmla="*/ 270655 h 918356"/>
              <a:gd name="connsiteX69" fmla="*/ 5358056 w 9517857"/>
              <a:gd name="connsiteY69" fmla="*/ 247248 h 918356"/>
              <a:gd name="connsiteX70" fmla="*/ 5426496 w 9517857"/>
              <a:gd name="connsiteY70" fmla="*/ 235142 h 918356"/>
              <a:gd name="connsiteX71" fmla="*/ 5497161 w 9517857"/>
              <a:gd name="connsiteY71" fmla="*/ 228808 h 918356"/>
              <a:gd name="connsiteX72" fmla="*/ 5826043 w 9517857"/>
              <a:gd name="connsiteY72" fmla="*/ 148073 h 918356"/>
              <a:gd name="connsiteX73" fmla="*/ 6013415 w 9517857"/>
              <a:gd name="connsiteY73" fmla="*/ 137316 h 918356"/>
              <a:gd name="connsiteX74" fmla="*/ 6080994 w 9517857"/>
              <a:gd name="connsiteY74" fmla="*/ 142938 h 918356"/>
              <a:gd name="connsiteX75" fmla="*/ 6194152 w 9517857"/>
              <a:gd name="connsiteY75" fmla="*/ 151772 h 918356"/>
              <a:gd name="connsiteX76" fmla="*/ 6281379 w 9517857"/>
              <a:gd name="connsiteY76" fmla="*/ 181626 h 918356"/>
              <a:gd name="connsiteX77" fmla="*/ 6374947 w 9517857"/>
              <a:gd name="connsiteY77" fmla="*/ 179799 h 918356"/>
              <a:gd name="connsiteX78" fmla="*/ 6448518 w 9517857"/>
              <a:gd name="connsiteY78" fmla="*/ 164378 h 918356"/>
              <a:gd name="connsiteX79" fmla="*/ 6544700 w 9517857"/>
              <a:gd name="connsiteY79" fmla="*/ 167161 h 918356"/>
              <a:gd name="connsiteX80" fmla="*/ 6648353 w 9517857"/>
              <a:gd name="connsiteY80" fmla="*/ 172250 h 918356"/>
              <a:gd name="connsiteX81" fmla="*/ 6736227 w 9517857"/>
              <a:gd name="connsiteY81" fmla="*/ 173216 h 918356"/>
              <a:gd name="connsiteX82" fmla="*/ 6977218 w 9517857"/>
              <a:gd name="connsiteY82" fmla="*/ 184289 h 918356"/>
              <a:gd name="connsiteX83" fmla="*/ 7065221 w 9517857"/>
              <a:gd name="connsiteY83" fmla="*/ 227531 h 918356"/>
              <a:gd name="connsiteX84" fmla="*/ 7366876 w 9517857"/>
              <a:gd name="connsiteY84" fmla="*/ 248468 h 918356"/>
              <a:gd name="connsiteX85" fmla="*/ 7565449 w 9517857"/>
              <a:gd name="connsiteY85" fmla="*/ 258950 h 918356"/>
              <a:gd name="connsiteX86" fmla="*/ 7599285 w 9517857"/>
              <a:gd name="connsiteY86" fmla="*/ 266021 h 918356"/>
              <a:gd name="connsiteX87" fmla="*/ 7644411 w 9517857"/>
              <a:gd name="connsiteY87" fmla="*/ 258986 h 918356"/>
              <a:gd name="connsiteX88" fmla="*/ 7825110 w 9517857"/>
              <a:gd name="connsiteY88" fmla="*/ 229109 h 918356"/>
              <a:gd name="connsiteX89" fmla="*/ 7965804 w 9517857"/>
              <a:gd name="connsiteY89" fmla="*/ 190545 h 918356"/>
              <a:gd name="connsiteX90" fmla="*/ 8147401 w 9517857"/>
              <a:gd name="connsiteY90" fmla="*/ 205617 h 918356"/>
              <a:gd name="connsiteX91" fmla="*/ 8256033 w 9517857"/>
              <a:gd name="connsiteY91" fmla="*/ 193713 h 918356"/>
              <a:gd name="connsiteX92" fmla="*/ 8410677 w 9517857"/>
              <a:gd name="connsiteY92" fmla="*/ 172167 h 918356"/>
              <a:gd name="connsiteX93" fmla="*/ 8617841 w 9517857"/>
              <a:gd name="connsiteY93" fmla="*/ 155167 h 918356"/>
              <a:gd name="connsiteX94" fmla="*/ 8715976 w 9517857"/>
              <a:gd name="connsiteY94" fmla="*/ 178374 h 918356"/>
              <a:gd name="connsiteX95" fmla="*/ 8778827 w 9517857"/>
              <a:gd name="connsiteY95" fmla="*/ 172936 h 918356"/>
              <a:gd name="connsiteX96" fmla="*/ 8840778 w 9517857"/>
              <a:gd name="connsiteY96" fmla="*/ 143149 h 918356"/>
              <a:gd name="connsiteX97" fmla="*/ 9010380 w 9517857"/>
              <a:gd name="connsiteY97" fmla="*/ 91891 h 918356"/>
              <a:gd name="connsiteX98" fmla="*/ 9110856 w 9517857"/>
              <a:gd name="connsiteY98" fmla="*/ 70997 h 918356"/>
              <a:gd name="connsiteX99" fmla="*/ 9268817 w 9517857"/>
              <a:gd name="connsiteY99" fmla="*/ 53082 h 918356"/>
              <a:gd name="connsiteX100" fmla="*/ 9316667 w 9517857"/>
              <a:gd name="connsiteY100" fmla="*/ 45047 h 918356"/>
              <a:gd name="connsiteX101" fmla="*/ 9428209 w 9517857"/>
              <a:gd name="connsiteY101" fmla="*/ 29923 h 91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9517857" h="918356">
                <a:moveTo>
                  <a:pt x="4686423" y="247919"/>
                </a:moveTo>
                <a:lnTo>
                  <a:pt x="4689051" y="250968"/>
                </a:lnTo>
                <a:lnTo>
                  <a:pt x="4687244" y="251298"/>
                </a:lnTo>
                <a:close/>
                <a:moveTo>
                  <a:pt x="4685225" y="246530"/>
                </a:moveTo>
                <a:cubicBezTo>
                  <a:pt x="4688837" y="243198"/>
                  <a:pt x="4687468" y="244598"/>
                  <a:pt x="4686133" y="246727"/>
                </a:cubicBezTo>
                <a:lnTo>
                  <a:pt x="4686423" y="247919"/>
                </a:lnTo>
                <a:close/>
                <a:moveTo>
                  <a:pt x="9517856" y="0"/>
                </a:moveTo>
                <a:lnTo>
                  <a:pt x="9517857" y="12"/>
                </a:lnTo>
                <a:lnTo>
                  <a:pt x="9517857" y="918356"/>
                </a:lnTo>
                <a:lnTo>
                  <a:pt x="14604" y="918356"/>
                </a:lnTo>
                <a:lnTo>
                  <a:pt x="12841" y="917763"/>
                </a:lnTo>
                <a:cubicBezTo>
                  <a:pt x="4532" y="914864"/>
                  <a:pt x="-773" y="912807"/>
                  <a:pt x="93" y="912471"/>
                </a:cubicBezTo>
                <a:cubicBezTo>
                  <a:pt x="172" y="912298"/>
                  <a:pt x="58594" y="890495"/>
                  <a:pt x="58674" y="890322"/>
                </a:cubicBezTo>
                <a:cubicBezTo>
                  <a:pt x="127436" y="929614"/>
                  <a:pt x="206243" y="828226"/>
                  <a:pt x="275005" y="807229"/>
                </a:cubicBezTo>
                <a:cubicBezTo>
                  <a:pt x="303983" y="806087"/>
                  <a:pt x="504960" y="777375"/>
                  <a:pt x="587824" y="798195"/>
                </a:cubicBezTo>
                <a:cubicBezTo>
                  <a:pt x="598733" y="769348"/>
                  <a:pt x="682904" y="785924"/>
                  <a:pt x="651826" y="738338"/>
                </a:cubicBezTo>
                <a:cubicBezTo>
                  <a:pt x="688440" y="737862"/>
                  <a:pt x="753255" y="750396"/>
                  <a:pt x="727985" y="719826"/>
                </a:cubicBezTo>
                <a:cubicBezTo>
                  <a:pt x="739648" y="718749"/>
                  <a:pt x="775717" y="715087"/>
                  <a:pt x="778982" y="710142"/>
                </a:cubicBezTo>
                <a:cubicBezTo>
                  <a:pt x="779189" y="709407"/>
                  <a:pt x="849736" y="718721"/>
                  <a:pt x="849944" y="717987"/>
                </a:cubicBezTo>
                <a:lnTo>
                  <a:pt x="921659" y="712695"/>
                </a:lnTo>
                <a:lnTo>
                  <a:pt x="930946" y="734046"/>
                </a:lnTo>
                <a:lnTo>
                  <a:pt x="986250" y="713530"/>
                </a:lnTo>
                <a:lnTo>
                  <a:pt x="1013752" y="713361"/>
                </a:lnTo>
                <a:lnTo>
                  <a:pt x="1023734" y="718571"/>
                </a:lnTo>
                <a:cubicBezTo>
                  <a:pt x="1033291" y="721276"/>
                  <a:pt x="1045398" y="721394"/>
                  <a:pt x="1063207" y="715651"/>
                </a:cubicBezTo>
                <a:lnTo>
                  <a:pt x="1081980" y="738455"/>
                </a:lnTo>
                <a:lnTo>
                  <a:pt x="1218120" y="713280"/>
                </a:lnTo>
                <a:cubicBezTo>
                  <a:pt x="1230137" y="716162"/>
                  <a:pt x="1387179" y="685179"/>
                  <a:pt x="1397459" y="691190"/>
                </a:cubicBezTo>
                <a:cubicBezTo>
                  <a:pt x="1490025" y="704984"/>
                  <a:pt x="1465878" y="715604"/>
                  <a:pt x="1580688" y="693697"/>
                </a:cubicBezTo>
                <a:cubicBezTo>
                  <a:pt x="1607067" y="704379"/>
                  <a:pt x="1719477" y="658239"/>
                  <a:pt x="1772334" y="710640"/>
                </a:cubicBezTo>
                <a:cubicBezTo>
                  <a:pt x="1745536" y="644824"/>
                  <a:pt x="1976078" y="716436"/>
                  <a:pt x="2002561" y="659917"/>
                </a:cubicBezTo>
                <a:cubicBezTo>
                  <a:pt x="2045346" y="660357"/>
                  <a:pt x="2166676" y="654391"/>
                  <a:pt x="2135144" y="636501"/>
                </a:cubicBezTo>
                <a:cubicBezTo>
                  <a:pt x="2276591" y="665055"/>
                  <a:pt x="2293173" y="591792"/>
                  <a:pt x="2440292" y="593862"/>
                </a:cubicBezTo>
                <a:cubicBezTo>
                  <a:pt x="2495160" y="534824"/>
                  <a:pt x="2473343" y="585644"/>
                  <a:pt x="2547829" y="566150"/>
                </a:cubicBezTo>
                <a:cubicBezTo>
                  <a:pt x="2545438" y="614169"/>
                  <a:pt x="2632278" y="528280"/>
                  <a:pt x="2658055" y="578727"/>
                </a:cubicBezTo>
                <a:cubicBezTo>
                  <a:pt x="2670795" y="573581"/>
                  <a:pt x="2682322" y="567005"/>
                  <a:pt x="2693698" y="560029"/>
                </a:cubicBezTo>
                <a:lnTo>
                  <a:pt x="2699673" y="556400"/>
                </a:lnTo>
                <a:lnTo>
                  <a:pt x="2727306" y="550698"/>
                </a:lnTo>
                <a:lnTo>
                  <a:pt x="2730451" y="538058"/>
                </a:lnTo>
                <a:lnTo>
                  <a:pt x="2768713" y="521575"/>
                </a:lnTo>
                <a:cubicBezTo>
                  <a:pt x="2783756" y="517104"/>
                  <a:pt x="2800788" y="514291"/>
                  <a:pt x="2820868" y="514160"/>
                </a:cubicBezTo>
                <a:cubicBezTo>
                  <a:pt x="2894791" y="532885"/>
                  <a:pt x="2981506" y="465507"/>
                  <a:pt x="3073635" y="491294"/>
                </a:cubicBezTo>
                <a:cubicBezTo>
                  <a:pt x="3106872" y="496624"/>
                  <a:pt x="3205785" y="487718"/>
                  <a:pt x="3222071" y="470559"/>
                </a:cubicBezTo>
                <a:cubicBezTo>
                  <a:pt x="3242193" y="465514"/>
                  <a:pt x="3267163" y="469136"/>
                  <a:pt x="3274069" y="451605"/>
                </a:cubicBezTo>
                <a:cubicBezTo>
                  <a:pt x="3286659" y="430165"/>
                  <a:pt x="3363648" y="455571"/>
                  <a:pt x="3349632" y="432583"/>
                </a:cubicBezTo>
                <a:cubicBezTo>
                  <a:pt x="3404182" y="449847"/>
                  <a:pt x="3438210" y="404323"/>
                  <a:pt x="3479593" y="390437"/>
                </a:cubicBezTo>
                <a:cubicBezTo>
                  <a:pt x="3523240" y="408403"/>
                  <a:pt x="3567027" y="361554"/>
                  <a:pt x="3660110" y="348726"/>
                </a:cubicBezTo>
                <a:cubicBezTo>
                  <a:pt x="3708299" y="369683"/>
                  <a:pt x="3662447" y="344775"/>
                  <a:pt x="3750023" y="370678"/>
                </a:cubicBezTo>
                <a:cubicBezTo>
                  <a:pt x="3752092" y="367132"/>
                  <a:pt x="3816880" y="365055"/>
                  <a:pt x="3844133" y="360648"/>
                </a:cubicBezTo>
                <a:cubicBezTo>
                  <a:pt x="3871386" y="356240"/>
                  <a:pt x="3882848" y="332490"/>
                  <a:pt x="3913545" y="344235"/>
                </a:cubicBezTo>
                <a:cubicBezTo>
                  <a:pt x="4050255" y="376864"/>
                  <a:pt x="4159924" y="363190"/>
                  <a:pt x="4266740" y="361454"/>
                </a:cubicBezTo>
                <a:cubicBezTo>
                  <a:pt x="4385770" y="354374"/>
                  <a:pt x="4314535" y="340143"/>
                  <a:pt x="4430770" y="342643"/>
                </a:cubicBezTo>
                <a:cubicBezTo>
                  <a:pt x="4439969" y="322594"/>
                  <a:pt x="4478290" y="314645"/>
                  <a:pt x="4512664" y="319948"/>
                </a:cubicBezTo>
                <a:cubicBezTo>
                  <a:pt x="4570011" y="315138"/>
                  <a:pt x="4549085" y="269599"/>
                  <a:pt x="4616423" y="290914"/>
                </a:cubicBezTo>
                <a:cubicBezTo>
                  <a:pt x="4599641" y="270277"/>
                  <a:pt x="4692085" y="269216"/>
                  <a:pt x="4691675" y="254011"/>
                </a:cubicBezTo>
                <a:lnTo>
                  <a:pt x="4689051" y="250968"/>
                </a:lnTo>
                <a:lnTo>
                  <a:pt x="4719994" y="245307"/>
                </a:lnTo>
                <a:cubicBezTo>
                  <a:pt x="4732635" y="242775"/>
                  <a:pt x="4745300" y="240335"/>
                  <a:pt x="4752894" y="239875"/>
                </a:cubicBezTo>
                <a:lnTo>
                  <a:pt x="4769329" y="233585"/>
                </a:lnTo>
                <a:lnTo>
                  <a:pt x="4775634" y="234063"/>
                </a:lnTo>
                <a:lnTo>
                  <a:pt x="4790452" y="233572"/>
                </a:lnTo>
                <a:cubicBezTo>
                  <a:pt x="4789989" y="236356"/>
                  <a:pt x="4789525" y="239141"/>
                  <a:pt x="4789062" y="241924"/>
                </a:cubicBezTo>
                <a:cubicBezTo>
                  <a:pt x="4786342" y="249932"/>
                  <a:pt x="4804560" y="248631"/>
                  <a:pt x="4827826" y="246977"/>
                </a:cubicBezTo>
                <a:cubicBezTo>
                  <a:pt x="4875782" y="239569"/>
                  <a:pt x="4874112" y="283413"/>
                  <a:pt x="4892569" y="249933"/>
                </a:cubicBezTo>
                <a:lnTo>
                  <a:pt x="4896611" y="240448"/>
                </a:lnTo>
                <a:lnTo>
                  <a:pt x="4917286" y="243659"/>
                </a:lnTo>
                <a:cubicBezTo>
                  <a:pt x="4923060" y="243799"/>
                  <a:pt x="4981729" y="240979"/>
                  <a:pt x="4981173" y="247103"/>
                </a:cubicBezTo>
                <a:cubicBezTo>
                  <a:pt x="5024880" y="220690"/>
                  <a:pt x="5014146" y="257963"/>
                  <a:pt x="5060397" y="263688"/>
                </a:cubicBezTo>
                <a:cubicBezTo>
                  <a:pt x="5093356" y="238589"/>
                  <a:pt x="5157892" y="275351"/>
                  <a:pt x="5252996" y="270655"/>
                </a:cubicBezTo>
                <a:cubicBezTo>
                  <a:pt x="5288840" y="241872"/>
                  <a:pt x="5287005" y="287921"/>
                  <a:pt x="5358056" y="247248"/>
                </a:cubicBezTo>
                <a:cubicBezTo>
                  <a:pt x="5361752" y="250257"/>
                  <a:pt x="5403312" y="238215"/>
                  <a:pt x="5426496" y="235142"/>
                </a:cubicBezTo>
                <a:cubicBezTo>
                  <a:pt x="5449679" y="232069"/>
                  <a:pt x="5473549" y="245611"/>
                  <a:pt x="5497161" y="228808"/>
                </a:cubicBezTo>
                <a:cubicBezTo>
                  <a:pt x="5611861" y="172767"/>
                  <a:pt x="5723211" y="165860"/>
                  <a:pt x="5826043" y="148073"/>
                </a:cubicBezTo>
                <a:cubicBezTo>
                  <a:pt x="5943127" y="133166"/>
                  <a:pt x="5872659" y="193078"/>
                  <a:pt x="6013415" y="137316"/>
                </a:cubicBezTo>
                <a:cubicBezTo>
                  <a:pt x="6031924" y="154783"/>
                  <a:pt x="6050745" y="154258"/>
                  <a:pt x="6080994" y="142938"/>
                </a:cubicBezTo>
                <a:cubicBezTo>
                  <a:pt x="6138083" y="137090"/>
                  <a:pt x="6140195" y="184383"/>
                  <a:pt x="6194152" y="151772"/>
                </a:cubicBezTo>
                <a:cubicBezTo>
                  <a:pt x="6187280" y="177783"/>
                  <a:pt x="6304222" y="153410"/>
                  <a:pt x="6281379" y="181626"/>
                </a:cubicBezTo>
                <a:cubicBezTo>
                  <a:pt x="6321899" y="201819"/>
                  <a:pt x="6335111" y="162590"/>
                  <a:pt x="6374947" y="179799"/>
                </a:cubicBezTo>
                <a:cubicBezTo>
                  <a:pt x="6417404" y="181336"/>
                  <a:pt x="6402484" y="169694"/>
                  <a:pt x="6448518" y="164378"/>
                </a:cubicBezTo>
                <a:cubicBezTo>
                  <a:pt x="6504958" y="162488"/>
                  <a:pt x="6493438" y="111203"/>
                  <a:pt x="6544700" y="167161"/>
                </a:cubicBezTo>
                <a:cubicBezTo>
                  <a:pt x="6601507" y="148697"/>
                  <a:pt x="6566269" y="164386"/>
                  <a:pt x="6648353" y="172250"/>
                </a:cubicBezTo>
                <a:cubicBezTo>
                  <a:pt x="6680008" y="155223"/>
                  <a:pt x="6707960" y="160673"/>
                  <a:pt x="6736227" y="173216"/>
                </a:cubicBezTo>
                <a:cubicBezTo>
                  <a:pt x="6813963" y="164284"/>
                  <a:pt x="6888143" y="181296"/>
                  <a:pt x="6977218" y="184289"/>
                </a:cubicBezTo>
                <a:cubicBezTo>
                  <a:pt x="7040424" y="188318"/>
                  <a:pt x="7000278" y="216835"/>
                  <a:pt x="7065221" y="227531"/>
                </a:cubicBezTo>
                <a:cubicBezTo>
                  <a:pt x="7130163" y="238228"/>
                  <a:pt x="7291878" y="238208"/>
                  <a:pt x="7366876" y="248468"/>
                </a:cubicBezTo>
                <a:cubicBezTo>
                  <a:pt x="7491356" y="206752"/>
                  <a:pt x="7367734" y="280166"/>
                  <a:pt x="7565449" y="258950"/>
                </a:cubicBezTo>
                <a:cubicBezTo>
                  <a:pt x="7575959" y="252432"/>
                  <a:pt x="7600854" y="257628"/>
                  <a:pt x="7599285" y="266021"/>
                </a:cubicBezTo>
                <a:cubicBezTo>
                  <a:pt x="7611616" y="262940"/>
                  <a:pt x="7639946" y="245819"/>
                  <a:pt x="7644411" y="258986"/>
                </a:cubicBezTo>
                <a:cubicBezTo>
                  <a:pt x="7708015" y="258012"/>
                  <a:pt x="7770249" y="247724"/>
                  <a:pt x="7825110" y="229109"/>
                </a:cubicBezTo>
                <a:cubicBezTo>
                  <a:pt x="7949762" y="247028"/>
                  <a:pt x="7921956" y="197757"/>
                  <a:pt x="7965804" y="190545"/>
                </a:cubicBezTo>
                <a:cubicBezTo>
                  <a:pt x="8039439" y="213878"/>
                  <a:pt x="8063651" y="191475"/>
                  <a:pt x="8147401" y="205617"/>
                </a:cubicBezTo>
                <a:cubicBezTo>
                  <a:pt x="8166453" y="196610"/>
                  <a:pt x="8225048" y="207099"/>
                  <a:pt x="8256033" y="193713"/>
                </a:cubicBezTo>
                <a:cubicBezTo>
                  <a:pt x="8311388" y="242017"/>
                  <a:pt x="8350376" y="178592"/>
                  <a:pt x="8410677" y="172167"/>
                </a:cubicBezTo>
                <a:cubicBezTo>
                  <a:pt x="8470978" y="165743"/>
                  <a:pt x="8572470" y="206385"/>
                  <a:pt x="8617841" y="155167"/>
                </a:cubicBezTo>
                <a:cubicBezTo>
                  <a:pt x="8646050" y="160448"/>
                  <a:pt x="8664949" y="183631"/>
                  <a:pt x="8715976" y="178374"/>
                </a:cubicBezTo>
                <a:cubicBezTo>
                  <a:pt x="8737194" y="188216"/>
                  <a:pt x="8738009" y="189511"/>
                  <a:pt x="8778827" y="172936"/>
                </a:cubicBezTo>
                <a:cubicBezTo>
                  <a:pt x="8725277" y="146372"/>
                  <a:pt x="8850819" y="175612"/>
                  <a:pt x="8840778" y="143149"/>
                </a:cubicBezTo>
                <a:cubicBezTo>
                  <a:pt x="8903519" y="121096"/>
                  <a:pt x="9021861" y="150359"/>
                  <a:pt x="9010380" y="91891"/>
                </a:cubicBezTo>
                <a:cubicBezTo>
                  <a:pt x="9027103" y="56852"/>
                  <a:pt x="9112524" y="108357"/>
                  <a:pt x="9110856" y="70997"/>
                </a:cubicBezTo>
                <a:cubicBezTo>
                  <a:pt x="9148189" y="94250"/>
                  <a:pt x="9209809" y="53285"/>
                  <a:pt x="9268817" y="53082"/>
                </a:cubicBezTo>
                <a:cubicBezTo>
                  <a:pt x="9279135" y="35997"/>
                  <a:pt x="9292736" y="36520"/>
                  <a:pt x="9316667" y="45047"/>
                </a:cubicBezTo>
                <a:cubicBezTo>
                  <a:pt x="9352186" y="45862"/>
                  <a:pt x="9390008" y="39799"/>
                  <a:pt x="9428209" y="29923"/>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388221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15452A-BF69-43DC-9B93-DBF923B4CA60}"/>
              </a:ext>
            </a:extLst>
          </p:cNvPr>
          <p:cNvSpPr>
            <a:spLocks noGrp="1"/>
          </p:cNvSpPr>
          <p:nvPr>
            <p:ph type="title"/>
          </p:nvPr>
        </p:nvSpPr>
        <p:spPr>
          <a:xfrm>
            <a:off x="691032" y="515755"/>
            <a:ext cx="4399093" cy="1325563"/>
          </a:xfrm>
          <a:solidFill>
            <a:schemeClr val="tx1">
              <a:lumMod val="50000"/>
            </a:schemeClr>
          </a:solidFill>
        </p:spPr>
        <p:txBody>
          <a:bodyPr vert="horz" lIns="91440" tIns="45720" rIns="91440" bIns="45720" rtlCol="0" anchor="ctr">
            <a:normAutofit/>
          </a:bodyPr>
          <a:lstStyle/>
          <a:p>
            <a:r>
              <a:rPr lang="en-US" b="1"/>
              <a:t>Justification &amp; Purpose of Model </a:t>
            </a:r>
          </a:p>
        </p:txBody>
      </p:sp>
      <p:sp>
        <p:nvSpPr>
          <p:cNvPr id="4" name="Content Placeholder 3">
            <a:extLst>
              <a:ext uri="{FF2B5EF4-FFF2-40B4-BE49-F238E27FC236}">
                <a16:creationId xmlns:a16="http://schemas.microsoft.com/office/drawing/2014/main" id="{7D167D15-C969-4FC5-8E40-132DA13C92E6}"/>
              </a:ext>
            </a:extLst>
          </p:cNvPr>
          <p:cNvSpPr>
            <a:spLocks noGrp="1"/>
          </p:cNvSpPr>
          <p:nvPr>
            <p:ph sz="half" idx="1"/>
          </p:nvPr>
        </p:nvSpPr>
        <p:spPr>
          <a:xfrm>
            <a:off x="474133" y="1905000"/>
            <a:ext cx="4969934" cy="4834467"/>
          </a:xfrm>
        </p:spPr>
        <p:txBody>
          <a:bodyPr vert="horz" lIns="91440" tIns="45720" rIns="91440" bIns="45720" rtlCol="0" anchor="t">
            <a:normAutofit lnSpcReduction="10000"/>
          </a:bodyPr>
          <a:lstStyle/>
          <a:p>
            <a:r>
              <a:rPr lang="en-US" sz="1600"/>
              <a:t>Limited data availability for total suspended solids (TSS) within aquatic ecosystems</a:t>
            </a:r>
          </a:p>
          <a:p>
            <a:r>
              <a:rPr lang="en-US" sz="1600"/>
              <a:t>Driven by land use changes and climate variability, the need for predictive sedimentation modeling in aquatic ecosystems is critical</a:t>
            </a:r>
          </a:p>
          <a:p>
            <a:r>
              <a:rPr lang="en-US" sz="1600"/>
              <a:t>SYLVIA v1.0, is a sedimentation model within the US EPA Hydrologic Micro Services (HMS), used to build user-defined workflows for decision support systems and comprehensive surface water modeling within the United States</a:t>
            </a:r>
          </a:p>
          <a:p>
            <a:r>
              <a:rPr lang="en-US" sz="1600"/>
              <a:t>The sedimentation model is a predictive tool which provides estimates for TSS using user-defined hydrodynamic characteristics of stream reaches and sediment parametrization to reflect the settling, resuspension, and depositional processes in the water column </a:t>
            </a:r>
          </a:p>
          <a:p>
            <a:r>
              <a:rPr lang="en-US" sz="1600"/>
              <a:t>With HMS, users are enabled with an abundance of environmental datasets and models to develop idealistic boundary conditions for predictive modeling of stream networks for assessing water quality and water quantity</a:t>
            </a:r>
          </a:p>
        </p:txBody>
      </p:sp>
      <p:sp>
        <p:nvSpPr>
          <p:cNvPr id="2071" name="Freeform: Shape 89">
            <a:extLst>
              <a:ext uri="{FF2B5EF4-FFF2-40B4-BE49-F238E27FC236}">
                <a16:creationId xmlns:a16="http://schemas.microsoft.com/office/drawing/2014/main" id="{C62225A2-D3F0-45D1-9C47-B10375316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711927" y="-1"/>
            <a:ext cx="6480073" cy="6858002"/>
          </a:xfrm>
          <a:custGeom>
            <a:avLst/>
            <a:gdLst>
              <a:gd name="connsiteX0" fmla="*/ 6130244 w 6480073"/>
              <a:gd name="connsiteY0" fmla="*/ 0 h 6858002"/>
              <a:gd name="connsiteX1" fmla="*/ 6212951 w 6480073"/>
              <a:gd name="connsiteY1" fmla="*/ 314584 h 6858002"/>
              <a:gd name="connsiteX2" fmla="*/ 5540779 w 6480073"/>
              <a:gd name="connsiteY2" fmla="*/ 6756649 h 6858002"/>
              <a:gd name="connsiteX3" fmla="*/ 5489971 w 6480073"/>
              <a:gd name="connsiteY3" fmla="*/ 6858002 h 6858002"/>
              <a:gd name="connsiteX4" fmla="*/ 0 w 6480073"/>
              <a:gd name="connsiteY4" fmla="*/ 6858002 h 6858002"/>
              <a:gd name="connsiteX5" fmla="*/ 0 w 6480073"/>
              <a:gd name="connsiteY5" fmla="*/ 0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80073" h="6858002">
                <a:moveTo>
                  <a:pt x="6130244" y="0"/>
                </a:moveTo>
                <a:lnTo>
                  <a:pt x="6212951" y="314584"/>
                </a:lnTo>
                <a:cubicBezTo>
                  <a:pt x="6745828" y="2551616"/>
                  <a:pt x="6460994" y="4808873"/>
                  <a:pt x="5540779" y="6756649"/>
                </a:cubicBezTo>
                <a:lnTo>
                  <a:pt x="5489971" y="6858002"/>
                </a:lnTo>
                <a:lnTo>
                  <a:pt x="0" y="6858002"/>
                </a:lnTo>
                <a:lnTo>
                  <a:pt x="0"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72" name="Freeform: Shape 91">
            <a:extLst>
              <a:ext uri="{FF2B5EF4-FFF2-40B4-BE49-F238E27FC236}">
                <a16:creationId xmlns:a16="http://schemas.microsoft.com/office/drawing/2014/main" id="{1B9FBFA8-6AF4-4091-9C8B-DEC6D8933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942784" y="0"/>
            <a:ext cx="6249216" cy="6858001"/>
          </a:xfrm>
          <a:custGeom>
            <a:avLst/>
            <a:gdLst>
              <a:gd name="connsiteX0" fmla="*/ 0 w 6249216"/>
              <a:gd name="connsiteY0" fmla="*/ 0 h 6858001"/>
              <a:gd name="connsiteX1" fmla="*/ 5893742 w 6249216"/>
              <a:gd name="connsiteY1" fmla="*/ 1 h 6858001"/>
              <a:gd name="connsiteX2" fmla="*/ 5993697 w 6249216"/>
              <a:gd name="connsiteY2" fmla="*/ 380651 h 6858001"/>
              <a:gd name="connsiteX3" fmla="*/ 5308924 w 6249216"/>
              <a:gd name="connsiteY3" fmla="*/ 6647018 h 6858001"/>
              <a:gd name="connsiteX4" fmla="*/ 5200672 w 6249216"/>
              <a:gd name="connsiteY4" fmla="*/ 6858001 h 6858001"/>
              <a:gd name="connsiteX5" fmla="*/ 1 w 6249216"/>
              <a:gd name="connsiteY5" fmla="*/ 685800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49216" h="6858001">
                <a:moveTo>
                  <a:pt x="0" y="0"/>
                </a:moveTo>
                <a:lnTo>
                  <a:pt x="5893742" y="1"/>
                </a:lnTo>
                <a:lnTo>
                  <a:pt x="5993697" y="380651"/>
                </a:lnTo>
                <a:cubicBezTo>
                  <a:pt x="6511353" y="2559611"/>
                  <a:pt x="6222352" y="4758249"/>
                  <a:pt x="5308924" y="6647018"/>
                </a:cubicBezTo>
                <a:lnTo>
                  <a:pt x="5200672" y="6858001"/>
                </a:lnTo>
                <a:lnTo>
                  <a:pt x="1" y="6858001"/>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Content Placeholder 6" descr="Chart, line chart&#10;&#10;Description automatically generated">
            <a:extLst>
              <a:ext uri="{FF2B5EF4-FFF2-40B4-BE49-F238E27FC236}">
                <a16:creationId xmlns:a16="http://schemas.microsoft.com/office/drawing/2014/main" id="{C2753679-A728-49FF-8FF9-D233EE8BDF5C}"/>
              </a:ext>
            </a:extLst>
          </p:cNvPr>
          <p:cNvPicPr>
            <a:picLocks noGrp="1" noChangeAspect="1"/>
          </p:cNvPicPr>
          <p:nvPr>
            <p:ph sz="half" idx="2"/>
          </p:nvPr>
        </p:nvPicPr>
        <p:blipFill>
          <a:blip r:embed="rId2"/>
          <a:stretch>
            <a:fillRect/>
          </a:stretch>
        </p:blipFill>
        <p:spPr>
          <a:xfrm>
            <a:off x="6892500" y="3013722"/>
            <a:ext cx="4622052" cy="2657680"/>
          </a:xfrm>
          <a:prstGeom prst="rect">
            <a:avLst/>
          </a:prstGeom>
        </p:spPr>
      </p:pic>
      <p:pic>
        <p:nvPicPr>
          <p:cNvPr id="2050" name="Picture 2" descr="Table&#10;&#10;Description automatically generated with low confidence">
            <a:extLst>
              <a:ext uri="{FF2B5EF4-FFF2-40B4-BE49-F238E27FC236}">
                <a16:creationId xmlns:a16="http://schemas.microsoft.com/office/drawing/2014/main" id="{857DF6E5-8EFE-4FF8-8C19-C166B1262947}"/>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892500" y="874228"/>
            <a:ext cx="4622052" cy="1178623"/>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7DD407F5-2293-4B64-9AF1-D7C753B5009B}"/>
              </a:ext>
            </a:extLst>
          </p:cNvPr>
          <p:cNvSpPr txBox="1"/>
          <p:nvPr/>
        </p:nvSpPr>
        <p:spPr>
          <a:xfrm>
            <a:off x="7113602" y="2287446"/>
            <a:ext cx="4894321" cy="1323439"/>
          </a:xfrm>
          <a:prstGeom prst="rect">
            <a:avLst/>
          </a:prstGeom>
          <a:noFill/>
        </p:spPr>
        <p:txBody>
          <a:bodyPr wrap="square" rtlCol="0">
            <a:spAutoFit/>
          </a:bodyPr>
          <a:lstStyle/>
          <a:p>
            <a:r>
              <a:rPr lang="en-US" sz="1600">
                <a:solidFill>
                  <a:schemeClr val="bg1"/>
                </a:solidFill>
              </a:rPr>
              <a:t>Fig (1).  Model design for Sylvia v 1.0. This initiation has used a garnet sand in the top layer and organic matter in the bottom water column layer and the surface benthic layer starting at the top of the layer depth. The horizontal line indicates streamflow velocity. </a:t>
            </a:r>
          </a:p>
        </p:txBody>
      </p:sp>
      <p:sp>
        <p:nvSpPr>
          <p:cNvPr id="41" name="TextBox 40">
            <a:extLst>
              <a:ext uri="{FF2B5EF4-FFF2-40B4-BE49-F238E27FC236}">
                <a16:creationId xmlns:a16="http://schemas.microsoft.com/office/drawing/2014/main" id="{A4583B1A-949A-4C26-931E-244DEC13B548}"/>
              </a:ext>
            </a:extLst>
          </p:cNvPr>
          <p:cNvSpPr txBox="1"/>
          <p:nvPr/>
        </p:nvSpPr>
        <p:spPr>
          <a:xfrm>
            <a:off x="7053367" y="5554863"/>
            <a:ext cx="5014792" cy="1200329"/>
          </a:xfrm>
          <a:prstGeom prst="rect">
            <a:avLst/>
          </a:prstGeom>
          <a:noFill/>
        </p:spPr>
        <p:txBody>
          <a:bodyPr wrap="square">
            <a:spAutoFit/>
          </a:bodyPr>
          <a:lstStyle/>
          <a:p>
            <a:r>
              <a:rPr lang="en-US" sz="1800">
                <a:solidFill>
                  <a:schemeClr val="bg1"/>
                </a:solidFill>
              </a:rPr>
              <a:t>Fig (2).  Model design for Sylvia v 1.0 displaying “rectangular” prism variations in channel depth, cross sectional area, and length through NHD+ COMIDs.</a:t>
            </a:r>
          </a:p>
        </p:txBody>
      </p:sp>
    </p:spTree>
    <p:extLst>
      <p:ext uri="{BB962C8B-B14F-4D97-AF65-F5344CB8AC3E}">
        <p14:creationId xmlns:p14="http://schemas.microsoft.com/office/powerpoint/2010/main" val="3525044711"/>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15452A-BF69-43DC-9B93-DBF923B4CA60}"/>
              </a:ext>
            </a:extLst>
          </p:cNvPr>
          <p:cNvSpPr>
            <a:spLocks noGrp="1"/>
          </p:cNvSpPr>
          <p:nvPr>
            <p:ph type="title"/>
          </p:nvPr>
        </p:nvSpPr>
        <p:spPr>
          <a:xfrm>
            <a:off x="691032" y="515755"/>
            <a:ext cx="4399093" cy="1325563"/>
          </a:xfrm>
          <a:solidFill>
            <a:schemeClr val="tx1">
              <a:lumMod val="50000"/>
            </a:schemeClr>
          </a:solidFill>
        </p:spPr>
        <p:txBody>
          <a:bodyPr vert="horz" lIns="91440" tIns="45720" rIns="91440" bIns="45720" rtlCol="0" anchor="ctr">
            <a:normAutofit/>
          </a:bodyPr>
          <a:lstStyle/>
          <a:p>
            <a:r>
              <a:rPr lang="en-US" b="1"/>
              <a:t>Justification &amp; Purpose of Model </a:t>
            </a:r>
          </a:p>
        </p:txBody>
      </p:sp>
      <p:sp>
        <p:nvSpPr>
          <p:cNvPr id="4" name="Content Placeholder 3">
            <a:extLst>
              <a:ext uri="{FF2B5EF4-FFF2-40B4-BE49-F238E27FC236}">
                <a16:creationId xmlns:a16="http://schemas.microsoft.com/office/drawing/2014/main" id="{7D167D15-C969-4FC5-8E40-132DA13C92E6}"/>
              </a:ext>
            </a:extLst>
          </p:cNvPr>
          <p:cNvSpPr>
            <a:spLocks noGrp="1"/>
          </p:cNvSpPr>
          <p:nvPr>
            <p:ph sz="half" idx="1"/>
          </p:nvPr>
        </p:nvSpPr>
        <p:spPr>
          <a:xfrm>
            <a:off x="474133" y="1905000"/>
            <a:ext cx="4969934" cy="4834467"/>
          </a:xfrm>
        </p:spPr>
        <p:txBody>
          <a:bodyPr vert="horz" lIns="91440" tIns="45720" rIns="91440" bIns="45720" rtlCol="0" anchor="t">
            <a:normAutofit lnSpcReduction="10000"/>
          </a:bodyPr>
          <a:lstStyle/>
          <a:p>
            <a:r>
              <a:rPr lang="en-US" sz="1600"/>
              <a:t>Limited data availability for total suspended solids (TSS) within aquatic ecosystems</a:t>
            </a:r>
          </a:p>
          <a:p>
            <a:r>
              <a:rPr lang="en-US" sz="1600"/>
              <a:t>Driven by land use changes and climate variability, the need for predictive sedimentation modeling in aquatic ecosystems is critical</a:t>
            </a:r>
          </a:p>
          <a:p>
            <a:r>
              <a:rPr lang="en-US" sz="1600"/>
              <a:t>SYLVIA v1.0, is a sedimentation model within the US EPA Hydrologic Micro Services (HMS), used to build user-defined workflows for decision support systems and comprehensive surface water modeling within the United States</a:t>
            </a:r>
          </a:p>
          <a:p>
            <a:r>
              <a:rPr lang="en-US" sz="1600"/>
              <a:t>The sedimentation model is a predictive tool which provides estimates for TSS using user-defined hydrodynamic characteristics of stream reaches and sediment parametrization to reflect the settling, resuspension, and depositional processes in the water column </a:t>
            </a:r>
          </a:p>
          <a:p>
            <a:r>
              <a:rPr lang="en-US" sz="1600"/>
              <a:t>With HMS, users are enabled with an abundance of environmental datasets and models to develop idealistic boundary conditions for predictive modeling of stream networks for assessing water quality and water quantity</a:t>
            </a:r>
          </a:p>
        </p:txBody>
      </p:sp>
      <p:sp>
        <p:nvSpPr>
          <p:cNvPr id="2071" name="Freeform: Shape 89">
            <a:extLst>
              <a:ext uri="{FF2B5EF4-FFF2-40B4-BE49-F238E27FC236}">
                <a16:creationId xmlns:a16="http://schemas.microsoft.com/office/drawing/2014/main" id="{C62225A2-D3F0-45D1-9C47-B10375316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711927" y="-1"/>
            <a:ext cx="6480073" cy="6858002"/>
          </a:xfrm>
          <a:custGeom>
            <a:avLst/>
            <a:gdLst>
              <a:gd name="connsiteX0" fmla="*/ 6130244 w 6480073"/>
              <a:gd name="connsiteY0" fmla="*/ 0 h 6858002"/>
              <a:gd name="connsiteX1" fmla="*/ 6212951 w 6480073"/>
              <a:gd name="connsiteY1" fmla="*/ 314584 h 6858002"/>
              <a:gd name="connsiteX2" fmla="*/ 5540779 w 6480073"/>
              <a:gd name="connsiteY2" fmla="*/ 6756649 h 6858002"/>
              <a:gd name="connsiteX3" fmla="*/ 5489971 w 6480073"/>
              <a:gd name="connsiteY3" fmla="*/ 6858002 h 6858002"/>
              <a:gd name="connsiteX4" fmla="*/ 0 w 6480073"/>
              <a:gd name="connsiteY4" fmla="*/ 6858002 h 6858002"/>
              <a:gd name="connsiteX5" fmla="*/ 0 w 6480073"/>
              <a:gd name="connsiteY5" fmla="*/ 0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80073" h="6858002">
                <a:moveTo>
                  <a:pt x="6130244" y="0"/>
                </a:moveTo>
                <a:lnTo>
                  <a:pt x="6212951" y="314584"/>
                </a:lnTo>
                <a:cubicBezTo>
                  <a:pt x="6745828" y="2551616"/>
                  <a:pt x="6460994" y="4808873"/>
                  <a:pt x="5540779" y="6756649"/>
                </a:cubicBezTo>
                <a:lnTo>
                  <a:pt x="5489971" y="6858002"/>
                </a:lnTo>
                <a:lnTo>
                  <a:pt x="0" y="6858002"/>
                </a:lnTo>
                <a:lnTo>
                  <a:pt x="0"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72" name="Freeform: Shape 91">
            <a:extLst>
              <a:ext uri="{FF2B5EF4-FFF2-40B4-BE49-F238E27FC236}">
                <a16:creationId xmlns:a16="http://schemas.microsoft.com/office/drawing/2014/main" id="{1B9FBFA8-6AF4-4091-9C8B-DEC6D8933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942784" y="0"/>
            <a:ext cx="6249216" cy="6858001"/>
          </a:xfrm>
          <a:custGeom>
            <a:avLst/>
            <a:gdLst>
              <a:gd name="connsiteX0" fmla="*/ 0 w 6249216"/>
              <a:gd name="connsiteY0" fmla="*/ 0 h 6858001"/>
              <a:gd name="connsiteX1" fmla="*/ 5893742 w 6249216"/>
              <a:gd name="connsiteY1" fmla="*/ 1 h 6858001"/>
              <a:gd name="connsiteX2" fmla="*/ 5993697 w 6249216"/>
              <a:gd name="connsiteY2" fmla="*/ 380651 h 6858001"/>
              <a:gd name="connsiteX3" fmla="*/ 5308924 w 6249216"/>
              <a:gd name="connsiteY3" fmla="*/ 6647018 h 6858001"/>
              <a:gd name="connsiteX4" fmla="*/ 5200672 w 6249216"/>
              <a:gd name="connsiteY4" fmla="*/ 6858001 h 6858001"/>
              <a:gd name="connsiteX5" fmla="*/ 1 w 6249216"/>
              <a:gd name="connsiteY5" fmla="*/ 685800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49216" h="6858001">
                <a:moveTo>
                  <a:pt x="0" y="0"/>
                </a:moveTo>
                <a:lnTo>
                  <a:pt x="5893742" y="1"/>
                </a:lnTo>
                <a:lnTo>
                  <a:pt x="5993697" y="380651"/>
                </a:lnTo>
                <a:cubicBezTo>
                  <a:pt x="6511353" y="2559611"/>
                  <a:pt x="6222352" y="4758249"/>
                  <a:pt x="5308924" y="6647018"/>
                </a:cubicBezTo>
                <a:lnTo>
                  <a:pt x="5200672" y="6858001"/>
                </a:lnTo>
                <a:lnTo>
                  <a:pt x="1" y="6858001"/>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Content Placeholder 6" descr="Chart, line chart&#10;&#10;Description automatically generated">
            <a:extLst>
              <a:ext uri="{FF2B5EF4-FFF2-40B4-BE49-F238E27FC236}">
                <a16:creationId xmlns:a16="http://schemas.microsoft.com/office/drawing/2014/main" id="{C2753679-A728-49FF-8FF9-D233EE8BDF5C}"/>
              </a:ext>
            </a:extLst>
          </p:cNvPr>
          <p:cNvPicPr>
            <a:picLocks noGrp="1" noChangeAspect="1"/>
          </p:cNvPicPr>
          <p:nvPr>
            <p:ph sz="half" idx="2"/>
          </p:nvPr>
        </p:nvPicPr>
        <p:blipFill>
          <a:blip r:embed="rId2"/>
          <a:stretch>
            <a:fillRect/>
          </a:stretch>
        </p:blipFill>
        <p:spPr>
          <a:xfrm>
            <a:off x="6892500" y="3013722"/>
            <a:ext cx="4622052" cy="2657680"/>
          </a:xfrm>
          <a:prstGeom prst="rect">
            <a:avLst/>
          </a:prstGeom>
        </p:spPr>
      </p:pic>
      <p:pic>
        <p:nvPicPr>
          <p:cNvPr id="2050" name="Picture 2" descr="Table&#10;&#10;Description automatically generated with low confidence">
            <a:extLst>
              <a:ext uri="{FF2B5EF4-FFF2-40B4-BE49-F238E27FC236}">
                <a16:creationId xmlns:a16="http://schemas.microsoft.com/office/drawing/2014/main" id="{857DF6E5-8EFE-4FF8-8C19-C166B1262947}"/>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892500" y="874228"/>
            <a:ext cx="4622052" cy="1178623"/>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7DD407F5-2293-4B64-9AF1-D7C753B5009B}"/>
              </a:ext>
            </a:extLst>
          </p:cNvPr>
          <p:cNvSpPr txBox="1"/>
          <p:nvPr/>
        </p:nvSpPr>
        <p:spPr>
          <a:xfrm>
            <a:off x="7113602" y="2287446"/>
            <a:ext cx="4894321" cy="1323439"/>
          </a:xfrm>
          <a:prstGeom prst="rect">
            <a:avLst/>
          </a:prstGeom>
          <a:noFill/>
        </p:spPr>
        <p:txBody>
          <a:bodyPr wrap="square" rtlCol="0">
            <a:spAutoFit/>
          </a:bodyPr>
          <a:lstStyle/>
          <a:p>
            <a:r>
              <a:rPr lang="en-US" sz="1600">
                <a:solidFill>
                  <a:schemeClr val="bg1"/>
                </a:solidFill>
              </a:rPr>
              <a:t>Fig (1).  Model design for Sylvia v 1.0. This initiation has used a garnet sand in the top layer and organic matter in the bottom water column layer and the surface benthic layer starting at the top of the layer depth. The horizontal line indicates streamflow velocity. </a:t>
            </a:r>
          </a:p>
        </p:txBody>
      </p:sp>
      <p:sp>
        <p:nvSpPr>
          <p:cNvPr id="41" name="TextBox 40">
            <a:extLst>
              <a:ext uri="{FF2B5EF4-FFF2-40B4-BE49-F238E27FC236}">
                <a16:creationId xmlns:a16="http://schemas.microsoft.com/office/drawing/2014/main" id="{A4583B1A-949A-4C26-931E-244DEC13B548}"/>
              </a:ext>
            </a:extLst>
          </p:cNvPr>
          <p:cNvSpPr txBox="1"/>
          <p:nvPr/>
        </p:nvSpPr>
        <p:spPr>
          <a:xfrm>
            <a:off x="7053367" y="5554863"/>
            <a:ext cx="5014792" cy="1200329"/>
          </a:xfrm>
          <a:prstGeom prst="rect">
            <a:avLst/>
          </a:prstGeom>
          <a:noFill/>
        </p:spPr>
        <p:txBody>
          <a:bodyPr wrap="square">
            <a:spAutoFit/>
          </a:bodyPr>
          <a:lstStyle/>
          <a:p>
            <a:r>
              <a:rPr lang="en-US" sz="1800">
                <a:solidFill>
                  <a:schemeClr val="bg1"/>
                </a:solidFill>
              </a:rPr>
              <a:t>Fig (2).  Model design for Sylvia v 1.0 displaying “rectangular” prism variations in channel depth, cross sectional area, and length through NHD+ COMIDs.</a:t>
            </a:r>
          </a:p>
        </p:txBody>
      </p:sp>
      <p:sp>
        <p:nvSpPr>
          <p:cNvPr id="10" name="Pentagon 9">
            <a:extLst>
              <a:ext uri="{FF2B5EF4-FFF2-40B4-BE49-F238E27FC236}">
                <a16:creationId xmlns:a16="http://schemas.microsoft.com/office/drawing/2014/main" id="{E2D06466-CB55-4385-8329-B0AB0367413F}"/>
              </a:ext>
            </a:extLst>
          </p:cNvPr>
          <p:cNvSpPr/>
          <p:nvPr/>
        </p:nvSpPr>
        <p:spPr>
          <a:xfrm>
            <a:off x="7301145" y="1037423"/>
            <a:ext cx="133798" cy="141113"/>
          </a:xfrm>
          <a:prstGeom prst="pentagon">
            <a:avLst/>
          </a:prstGeom>
          <a:solidFill>
            <a:srgbClr val="EE7D31"/>
          </a:solidFill>
          <a:ln>
            <a:solidFill>
              <a:srgbClr val="ED7D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lowchart: Connector 10">
            <a:extLst>
              <a:ext uri="{FF2B5EF4-FFF2-40B4-BE49-F238E27FC236}">
                <a16:creationId xmlns:a16="http://schemas.microsoft.com/office/drawing/2014/main" id="{EDD03412-ABFB-4DD5-984A-69C73330FEA3}"/>
              </a:ext>
            </a:extLst>
          </p:cNvPr>
          <p:cNvSpPr/>
          <p:nvPr/>
        </p:nvSpPr>
        <p:spPr>
          <a:xfrm>
            <a:off x="7272410" y="1281274"/>
            <a:ext cx="125807" cy="120913"/>
          </a:xfrm>
          <a:prstGeom prst="flowChartConnector">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 name="Flowchart: Connector 11">
            <a:extLst>
              <a:ext uri="{FF2B5EF4-FFF2-40B4-BE49-F238E27FC236}">
                <a16:creationId xmlns:a16="http://schemas.microsoft.com/office/drawing/2014/main" id="{B8C992A4-0CF8-42A6-863F-A8B8117E6CBD}"/>
              </a:ext>
            </a:extLst>
          </p:cNvPr>
          <p:cNvSpPr/>
          <p:nvPr/>
        </p:nvSpPr>
        <p:spPr>
          <a:xfrm>
            <a:off x="7272410" y="1520929"/>
            <a:ext cx="125807" cy="115854"/>
          </a:xfrm>
          <a:prstGeom prst="flowChartConnector">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37813664"/>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15452A-BF69-43DC-9B93-DBF923B4CA60}"/>
              </a:ext>
            </a:extLst>
          </p:cNvPr>
          <p:cNvSpPr>
            <a:spLocks noGrp="1"/>
          </p:cNvSpPr>
          <p:nvPr>
            <p:ph type="title"/>
          </p:nvPr>
        </p:nvSpPr>
        <p:spPr>
          <a:xfrm>
            <a:off x="691032" y="515755"/>
            <a:ext cx="4399093" cy="1325563"/>
          </a:xfrm>
          <a:solidFill>
            <a:schemeClr val="tx1">
              <a:lumMod val="50000"/>
            </a:schemeClr>
          </a:solidFill>
        </p:spPr>
        <p:txBody>
          <a:bodyPr vert="horz" lIns="91440" tIns="45720" rIns="91440" bIns="45720" rtlCol="0" anchor="ctr">
            <a:normAutofit/>
          </a:bodyPr>
          <a:lstStyle/>
          <a:p>
            <a:r>
              <a:rPr lang="en-US" b="1"/>
              <a:t>Justification &amp; Purpose of Model </a:t>
            </a:r>
          </a:p>
        </p:txBody>
      </p:sp>
      <p:sp>
        <p:nvSpPr>
          <p:cNvPr id="4" name="Content Placeholder 3">
            <a:extLst>
              <a:ext uri="{FF2B5EF4-FFF2-40B4-BE49-F238E27FC236}">
                <a16:creationId xmlns:a16="http://schemas.microsoft.com/office/drawing/2014/main" id="{7D167D15-C969-4FC5-8E40-132DA13C92E6}"/>
              </a:ext>
            </a:extLst>
          </p:cNvPr>
          <p:cNvSpPr>
            <a:spLocks noGrp="1"/>
          </p:cNvSpPr>
          <p:nvPr>
            <p:ph sz="half" idx="1"/>
          </p:nvPr>
        </p:nvSpPr>
        <p:spPr>
          <a:xfrm>
            <a:off x="474133" y="1905000"/>
            <a:ext cx="4969934" cy="4834467"/>
          </a:xfrm>
        </p:spPr>
        <p:txBody>
          <a:bodyPr vert="horz" lIns="91440" tIns="45720" rIns="91440" bIns="45720" rtlCol="0" anchor="t">
            <a:normAutofit lnSpcReduction="10000"/>
          </a:bodyPr>
          <a:lstStyle/>
          <a:p>
            <a:r>
              <a:rPr lang="en-US" sz="1600"/>
              <a:t>Limited data availability for total suspended solids (TSS) within aquatic ecosystems</a:t>
            </a:r>
          </a:p>
          <a:p>
            <a:r>
              <a:rPr lang="en-US" sz="1600"/>
              <a:t>Driven by land use changes and climate variability, the need for predictive sedimentation modeling in aquatic ecosystems is critical</a:t>
            </a:r>
          </a:p>
          <a:p>
            <a:r>
              <a:rPr lang="en-US" sz="1600"/>
              <a:t>SYLVIA v1.0, is a sedimentation model within the US EPA Hydrologic Micro Services (HMS), used to build user-defined workflows for decision support systems and comprehensive surface water modeling within the United States</a:t>
            </a:r>
          </a:p>
          <a:p>
            <a:r>
              <a:rPr lang="en-US" sz="1600"/>
              <a:t>The sedimentation model is a predictive tool which provides estimates for TSS using user-defined hydrodynamic characteristics of stream reaches and sediment parametrization to reflect the settling, resuspension, and depositional processes in the water column </a:t>
            </a:r>
          </a:p>
          <a:p>
            <a:r>
              <a:rPr lang="en-US" sz="1600"/>
              <a:t>With HMS, users are enabled with an abundance of environmental datasets and models to develop idealistic boundary conditions for predictive modeling of stream networks for assessing water quality and water quantity</a:t>
            </a:r>
          </a:p>
        </p:txBody>
      </p:sp>
      <p:sp>
        <p:nvSpPr>
          <p:cNvPr id="2071" name="Freeform: Shape 89">
            <a:extLst>
              <a:ext uri="{FF2B5EF4-FFF2-40B4-BE49-F238E27FC236}">
                <a16:creationId xmlns:a16="http://schemas.microsoft.com/office/drawing/2014/main" id="{C62225A2-D3F0-45D1-9C47-B10375316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711927" y="-1"/>
            <a:ext cx="6480073" cy="6858002"/>
          </a:xfrm>
          <a:custGeom>
            <a:avLst/>
            <a:gdLst>
              <a:gd name="connsiteX0" fmla="*/ 6130244 w 6480073"/>
              <a:gd name="connsiteY0" fmla="*/ 0 h 6858002"/>
              <a:gd name="connsiteX1" fmla="*/ 6212951 w 6480073"/>
              <a:gd name="connsiteY1" fmla="*/ 314584 h 6858002"/>
              <a:gd name="connsiteX2" fmla="*/ 5540779 w 6480073"/>
              <a:gd name="connsiteY2" fmla="*/ 6756649 h 6858002"/>
              <a:gd name="connsiteX3" fmla="*/ 5489971 w 6480073"/>
              <a:gd name="connsiteY3" fmla="*/ 6858002 h 6858002"/>
              <a:gd name="connsiteX4" fmla="*/ 0 w 6480073"/>
              <a:gd name="connsiteY4" fmla="*/ 6858002 h 6858002"/>
              <a:gd name="connsiteX5" fmla="*/ 0 w 6480073"/>
              <a:gd name="connsiteY5" fmla="*/ 0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80073" h="6858002">
                <a:moveTo>
                  <a:pt x="6130244" y="0"/>
                </a:moveTo>
                <a:lnTo>
                  <a:pt x="6212951" y="314584"/>
                </a:lnTo>
                <a:cubicBezTo>
                  <a:pt x="6745828" y="2551616"/>
                  <a:pt x="6460994" y="4808873"/>
                  <a:pt x="5540779" y="6756649"/>
                </a:cubicBezTo>
                <a:lnTo>
                  <a:pt x="5489971" y="6858002"/>
                </a:lnTo>
                <a:lnTo>
                  <a:pt x="0" y="6858002"/>
                </a:lnTo>
                <a:lnTo>
                  <a:pt x="0"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72" name="Freeform: Shape 91">
            <a:extLst>
              <a:ext uri="{FF2B5EF4-FFF2-40B4-BE49-F238E27FC236}">
                <a16:creationId xmlns:a16="http://schemas.microsoft.com/office/drawing/2014/main" id="{1B9FBFA8-6AF4-4091-9C8B-DEC6D8933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942784" y="0"/>
            <a:ext cx="6249216" cy="6858001"/>
          </a:xfrm>
          <a:custGeom>
            <a:avLst/>
            <a:gdLst>
              <a:gd name="connsiteX0" fmla="*/ 0 w 6249216"/>
              <a:gd name="connsiteY0" fmla="*/ 0 h 6858001"/>
              <a:gd name="connsiteX1" fmla="*/ 5893742 w 6249216"/>
              <a:gd name="connsiteY1" fmla="*/ 1 h 6858001"/>
              <a:gd name="connsiteX2" fmla="*/ 5993697 w 6249216"/>
              <a:gd name="connsiteY2" fmla="*/ 380651 h 6858001"/>
              <a:gd name="connsiteX3" fmla="*/ 5308924 w 6249216"/>
              <a:gd name="connsiteY3" fmla="*/ 6647018 h 6858001"/>
              <a:gd name="connsiteX4" fmla="*/ 5200672 w 6249216"/>
              <a:gd name="connsiteY4" fmla="*/ 6858001 h 6858001"/>
              <a:gd name="connsiteX5" fmla="*/ 1 w 6249216"/>
              <a:gd name="connsiteY5" fmla="*/ 685800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49216" h="6858001">
                <a:moveTo>
                  <a:pt x="0" y="0"/>
                </a:moveTo>
                <a:lnTo>
                  <a:pt x="5893742" y="1"/>
                </a:lnTo>
                <a:lnTo>
                  <a:pt x="5993697" y="380651"/>
                </a:lnTo>
                <a:cubicBezTo>
                  <a:pt x="6511353" y="2559611"/>
                  <a:pt x="6222352" y="4758249"/>
                  <a:pt x="5308924" y="6647018"/>
                </a:cubicBezTo>
                <a:lnTo>
                  <a:pt x="5200672" y="6858001"/>
                </a:lnTo>
                <a:lnTo>
                  <a:pt x="1" y="6858001"/>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Content Placeholder 6" descr="Chart, line chart&#10;&#10;Description automatically generated">
            <a:extLst>
              <a:ext uri="{FF2B5EF4-FFF2-40B4-BE49-F238E27FC236}">
                <a16:creationId xmlns:a16="http://schemas.microsoft.com/office/drawing/2014/main" id="{C2753679-A728-49FF-8FF9-D233EE8BDF5C}"/>
              </a:ext>
            </a:extLst>
          </p:cNvPr>
          <p:cNvPicPr>
            <a:picLocks noGrp="1" noChangeAspect="1"/>
          </p:cNvPicPr>
          <p:nvPr>
            <p:ph sz="half" idx="2"/>
          </p:nvPr>
        </p:nvPicPr>
        <p:blipFill>
          <a:blip r:embed="rId2"/>
          <a:stretch>
            <a:fillRect/>
          </a:stretch>
        </p:blipFill>
        <p:spPr>
          <a:xfrm>
            <a:off x="6892500" y="3013722"/>
            <a:ext cx="4622052" cy="2657680"/>
          </a:xfrm>
          <a:prstGeom prst="rect">
            <a:avLst/>
          </a:prstGeom>
        </p:spPr>
      </p:pic>
      <p:pic>
        <p:nvPicPr>
          <p:cNvPr id="2050" name="Picture 2" descr="Table&#10;&#10;Description automatically generated with low confidence">
            <a:extLst>
              <a:ext uri="{FF2B5EF4-FFF2-40B4-BE49-F238E27FC236}">
                <a16:creationId xmlns:a16="http://schemas.microsoft.com/office/drawing/2014/main" id="{857DF6E5-8EFE-4FF8-8C19-C166B1262947}"/>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892500" y="874228"/>
            <a:ext cx="4622052" cy="1178623"/>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7DD407F5-2293-4B64-9AF1-D7C753B5009B}"/>
              </a:ext>
            </a:extLst>
          </p:cNvPr>
          <p:cNvSpPr txBox="1"/>
          <p:nvPr/>
        </p:nvSpPr>
        <p:spPr>
          <a:xfrm>
            <a:off x="7113602" y="2287446"/>
            <a:ext cx="4894321" cy="1323439"/>
          </a:xfrm>
          <a:prstGeom prst="rect">
            <a:avLst/>
          </a:prstGeom>
          <a:noFill/>
        </p:spPr>
        <p:txBody>
          <a:bodyPr wrap="square" rtlCol="0">
            <a:spAutoFit/>
          </a:bodyPr>
          <a:lstStyle/>
          <a:p>
            <a:r>
              <a:rPr lang="en-US" sz="1600">
                <a:solidFill>
                  <a:schemeClr val="bg1"/>
                </a:solidFill>
              </a:rPr>
              <a:t>Fig (1).  Model design for Sylvia v 1.0. This initiation has used a garnet sand in the top layer and organic matter in the bottom water column layer and the surface benthic layer starting at the top of the layer depth. The horizontal line indicates streamflow velocity. </a:t>
            </a:r>
          </a:p>
        </p:txBody>
      </p:sp>
      <p:sp>
        <p:nvSpPr>
          <p:cNvPr id="41" name="TextBox 40">
            <a:extLst>
              <a:ext uri="{FF2B5EF4-FFF2-40B4-BE49-F238E27FC236}">
                <a16:creationId xmlns:a16="http://schemas.microsoft.com/office/drawing/2014/main" id="{A4583B1A-949A-4C26-931E-244DEC13B548}"/>
              </a:ext>
            </a:extLst>
          </p:cNvPr>
          <p:cNvSpPr txBox="1"/>
          <p:nvPr/>
        </p:nvSpPr>
        <p:spPr>
          <a:xfrm>
            <a:off x="7053367" y="5554863"/>
            <a:ext cx="5014792" cy="1200329"/>
          </a:xfrm>
          <a:prstGeom prst="rect">
            <a:avLst/>
          </a:prstGeom>
          <a:noFill/>
        </p:spPr>
        <p:txBody>
          <a:bodyPr wrap="square">
            <a:spAutoFit/>
          </a:bodyPr>
          <a:lstStyle/>
          <a:p>
            <a:r>
              <a:rPr lang="en-US" sz="1800">
                <a:solidFill>
                  <a:schemeClr val="bg1"/>
                </a:solidFill>
              </a:rPr>
              <a:t>Fig (2).  Model design for Sylvia v 1.0 displaying “rectangular” prism variations in channel depth, cross sectional area, and length through NHD+ COMIDs.</a:t>
            </a:r>
          </a:p>
        </p:txBody>
      </p:sp>
      <p:sp>
        <p:nvSpPr>
          <p:cNvPr id="10" name="Pentagon 9">
            <a:extLst>
              <a:ext uri="{FF2B5EF4-FFF2-40B4-BE49-F238E27FC236}">
                <a16:creationId xmlns:a16="http://schemas.microsoft.com/office/drawing/2014/main" id="{E2D06466-CB55-4385-8329-B0AB0367413F}"/>
              </a:ext>
            </a:extLst>
          </p:cNvPr>
          <p:cNvSpPr/>
          <p:nvPr/>
        </p:nvSpPr>
        <p:spPr>
          <a:xfrm>
            <a:off x="7301145" y="1037423"/>
            <a:ext cx="133798" cy="141113"/>
          </a:xfrm>
          <a:prstGeom prst="pentagon">
            <a:avLst/>
          </a:prstGeom>
          <a:solidFill>
            <a:srgbClr val="EE7D31"/>
          </a:solidFill>
          <a:ln>
            <a:solidFill>
              <a:srgbClr val="ED7D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lowchart: Connector 10">
            <a:extLst>
              <a:ext uri="{FF2B5EF4-FFF2-40B4-BE49-F238E27FC236}">
                <a16:creationId xmlns:a16="http://schemas.microsoft.com/office/drawing/2014/main" id="{EDD03412-ABFB-4DD5-984A-69C73330FEA3}"/>
              </a:ext>
            </a:extLst>
          </p:cNvPr>
          <p:cNvSpPr/>
          <p:nvPr/>
        </p:nvSpPr>
        <p:spPr>
          <a:xfrm>
            <a:off x="7272410" y="1281274"/>
            <a:ext cx="125807" cy="120913"/>
          </a:xfrm>
          <a:prstGeom prst="flowChartConnector">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 name="Flowchart: Connector 11">
            <a:extLst>
              <a:ext uri="{FF2B5EF4-FFF2-40B4-BE49-F238E27FC236}">
                <a16:creationId xmlns:a16="http://schemas.microsoft.com/office/drawing/2014/main" id="{B8C992A4-0CF8-42A6-863F-A8B8117E6CBD}"/>
              </a:ext>
            </a:extLst>
          </p:cNvPr>
          <p:cNvSpPr/>
          <p:nvPr/>
        </p:nvSpPr>
        <p:spPr>
          <a:xfrm>
            <a:off x="7272410" y="1520929"/>
            <a:ext cx="125807" cy="115854"/>
          </a:xfrm>
          <a:prstGeom prst="flowChartConnector">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 name="Pentagon 12">
            <a:extLst>
              <a:ext uri="{FF2B5EF4-FFF2-40B4-BE49-F238E27FC236}">
                <a16:creationId xmlns:a16="http://schemas.microsoft.com/office/drawing/2014/main" id="{D5334BFA-F2A6-449F-A3F4-03B9DB55BBDA}"/>
              </a:ext>
            </a:extLst>
          </p:cNvPr>
          <p:cNvSpPr/>
          <p:nvPr/>
        </p:nvSpPr>
        <p:spPr>
          <a:xfrm>
            <a:off x="7529744" y="1186598"/>
            <a:ext cx="114555" cy="120913"/>
          </a:xfrm>
          <a:prstGeom prst="pentagon">
            <a:avLst/>
          </a:prstGeom>
          <a:solidFill>
            <a:srgbClr val="EE7D3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lowchart: Connector 13">
            <a:extLst>
              <a:ext uri="{FF2B5EF4-FFF2-40B4-BE49-F238E27FC236}">
                <a16:creationId xmlns:a16="http://schemas.microsoft.com/office/drawing/2014/main" id="{8FE9D468-3807-4063-816E-5CE7EAF60806}"/>
              </a:ext>
            </a:extLst>
          </p:cNvPr>
          <p:cNvSpPr/>
          <p:nvPr/>
        </p:nvSpPr>
        <p:spPr>
          <a:xfrm>
            <a:off x="7524117" y="1364352"/>
            <a:ext cx="125807" cy="116303"/>
          </a:xfrm>
          <a:prstGeom prst="flowChartConnector">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5" name="Flowchart: Connector 14">
            <a:extLst>
              <a:ext uri="{FF2B5EF4-FFF2-40B4-BE49-F238E27FC236}">
                <a16:creationId xmlns:a16="http://schemas.microsoft.com/office/drawing/2014/main" id="{36C06F36-73D7-454A-9D06-93382BBA7684}"/>
              </a:ext>
            </a:extLst>
          </p:cNvPr>
          <p:cNvSpPr/>
          <p:nvPr/>
        </p:nvSpPr>
        <p:spPr>
          <a:xfrm>
            <a:off x="7524117" y="1520929"/>
            <a:ext cx="104957" cy="112631"/>
          </a:xfrm>
          <a:prstGeom prst="flowChartConnector">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75403147"/>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6C2C923E-E0BE-40ED-8736-5FD6D668887B}"/>
              </a:ext>
            </a:extLst>
          </p:cNvPr>
          <p:cNvSpPr/>
          <p:nvPr/>
        </p:nvSpPr>
        <p:spPr>
          <a:xfrm>
            <a:off x="-11112" y="831887"/>
            <a:ext cx="12192000" cy="596111"/>
          </a:xfrm>
          <a:prstGeom prst="rect">
            <a:avLst/>
          </a:prstGeom>
          <a:solidFill>
            <a:schemeClr val="bg2">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9670096-5937-4FCF-8BE3-DF485BBA00CF}"/>
              </a:ext>
            </a:extLst>
          </p:cNvPr>
          <p:cNvSpPr>
            <a:spLocks noGrp="1"/>
          </p:cNvSpPr>
          <p:nvPr>
            <p:ph type="title"/>
          </p:nvPr>
        </p:nvSpPr>
        <p:spPr>
          <a:xfrm>
            <a:off x="827088" y="19030"/>
            <a:ext cx="10515600" cy="823912"/>
          </a:xfrm>
        </p:spPr>
        <p:txBody>
          <a:bodyPr/>
          <a:lstStyle/>
          <a:p>
            <a:r>
              <a:rPr lang="en-US"/>
              <a:t>With USEPA Hydrologic Micro Services (HMS)</a:t>
            </a:r>
          </a:p>
        </p:txBody>
      </p:sp>
      <p:sp>
        <p:nvSpPr>
          <p:cNvPr id="3" name="Text Placeholder 2">
            <a:extLst>
              <a:ext uri="{FF2B5EF4-FFF2-40B4-BE49-F238E27FC236}">
                <a16:creationId xmlns:a16="http://schemas.microsoft.com/office/drawing/2014/main" id="{6C1B5BE2-0348-486B-8002-7CFEDC80F4C2}"/>
              </a:ext>
            </a:extLst>
          </p:cNvPr>
          <p:cNvSpPr>
            <a:spLocks noGrp="1"/>
          </p:cNvSpPr>
          <p:nvPr>
            <p:ph type="body" idx="1"/>
          </p:nvPr>
        </p:nvSpPr>
        <p:spPr>
          <a:xfrm>
            <a:off x="1616967" y="604086"/>
            <a:ext cx="5157787" cy="823912"/>
          </a:xfrm>
        </p:spPr>
        <p:txBody>
          <a:bodyPr/>
          <a:lstStyle/>
          <a:p>
            <a:r>
              <a:rPr lang="en-US"/>
              <a:t>Advantages with HMS</a:t>
            </a:r>
          </a:p>
        </p:txBody>
      </p:sp>
      <p:graphicFrame>
        <p:nvGraphicFramePr>
          <p:cNvPr id="1034" name="Content Placeholder 3">
            <a:extLst>
              <a:ext uri="{FF2B5EF4-FFF2-40B4-BE49-F238E27FC236}">
                <a16:creationId xmlns:a16="http://schemas.microsoft.com/office/drawing/2014/main" id="{C565FEF6-9FB6-4DA8-A15B-C91308E11B1E}"/>
              </a:ext>
            </a:extLst>
          </p:cNvPr>
          <p:cNvGraphicFramePr>
            <a:graphicFrameLocks noGrp="1"/>
          </p:cNvGraphicFramePr>
          <p:nvPr>
            <p:ph sz="half" idx="2"/>
            <p:extLst>
              <p:ext uri="{D42A27DB-BD31-4B8C-83A1-F6EECF244321}">
                <p14:modId xmlns:p14="http://schemas.microsoft.com/office/powerpoint/2010/main" val="3763649891"/>
              </p:ext>
            </p:extLst>
          </p:nvPr>
        </p:nvGraphicFramePr>
        <p:xfrm>
          <a:off x="214013" y="1441176"/>
          <a:ext cx="5412964" cy="50011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026" name="Picture 2" descr="Machine generated alternative text:&#10;HUC Selection Map - Currently viewing H LIC 12 boundaries &#10;Add HUC: &#10;101900020404 &#10;Topographic &#10;HUC Selection Options &#10;Hucs &#10;HUC Selection Info &#10;101900020404 &#10;159.9593 kmz &#10;sot-(E): CO &#10;y-i USGS, NOAA ">
            <a:extLst>
              <a:ext uri="{FF2B5EF4-FFF2-40B4-BE49-F238E27FC236}">
                <a16:creationId xmlns:a16="http://schemas.microsoft.com/office/drawing/2014/main" id="{7BAABB90-B908-4FDF-9DAE-39A248BA1FA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193854" y="982318"/>
            <a:ext cx="3447867" cy="297229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Machine generated alternative text:&#10;Data for Workflow job: 4f2bfia3-817c-4351-8780-e67cbc4da3bc &#10;Catchment List &#10;Catchment ID &#10;190787 &#10;190799 &#10;190851 &#10;190871 &#10;190875 &#10;. NOAA &#10;HUC 12 &#10;101900020404 &#10;101900020404 &#10;101900020404 &#10;101900020404 &#10;101900020404 &#10;101900020404 &#10;Area (kmz) &#10;18168 &#10;1889 &#10;74287 &#10;08197 &#10;Leytet I Esri USGS ">
            <a:extLst>
              <a:ext uri="{FF2B5EF4-FFF2-40B4-BE49-F238E27FC236}">
                <a16:creationId xmlns:a16="http://schemas.microsoft.com/office/drawing/2014/main" id="{25025DEE-96CA-4BA9-B1B1-3118101FD9A7}"/>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2629"/>
          <a:stretch/>
        </p:blipFill>
        <p:spPr bwMode="auto">
          <a:xfrm>
            <a:off x="5626979" y="4003964"/>
            <a:ext cx="6553909" cy="285403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Qr code&#10;&#10;Description automatically generated">
            <a:extLst>
              <a:ext uri="{FF2B5EF4-FFF2-40B4-BE49-F238E27FC236}">
                <a16:creationId xmlns:a16="http://schemas.microsoft.com/office/drawing/2014/main" id="{9D7B64E3-1AAA-4E75-8DB7-8847E70EA736}"/>
              </a:ext>
            </a:extLst>
          </p:cNvPr>
          <p:cNvPicPr>
            <a:picLocks noChangeAspect="1"/>
          </p:cNvPicPr>
          <p:nvPr/>
        </p:nvPicPr>
        <p:blipFill rotWithShape="1">
          <a:blip r:embed="rId9">
            <a:extLst>
              <a:ext uri="{28A0092B-C50C-407E-A947-70E740481C1C}">
                <a14:useLocalDpi xmlns:a14="http://schemas.microsoft.com/office/drawing/2010/main" val="0"/>
              </a:ext>
            </a:extLst>
          </a:blip>
          <a:srcRect l="4548" t="6250" r="4380" b="8929"/>
          <a:stretch/>
        </p:blipFill>
        <p:spPr>
          <a:xfrm>
            <a:off x="2056894" y="3137435"/>
            <a:ext cx="1727201" cy="1608667"/>
          </a:xfrm>
          <a:prstGeom prst="rect">
            <a:avLst/>
          </a:prstGeom>
        </p:spPr>
      </p:pic>
    </p:spTree>
    <p:extLst>
      <p:ext uri="{BB962C8B-B14F-4D97-AF65-F5344CB8AC3E}">
        <p14:creationId xmlns:p14="http://schemas.microsoft.com/office/powerpoint/2010/main" val="23896876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7">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C4FEB4-4F07-46CC-A4C8-446BBBC49E29}"/>
              </a:ext>
            </a:extLst>
          </p:cNvPr>
          <p:cNvSpPr>
            <a:spLocks noGrp="1"/>
          </p:cNvSpPr>
          <p:nvPr>
            <p:ph type="title"/>
          </p:nvPr>
        </p:nvSpPr>
        <p:spPr>
          <a:xfrm>
            <a:off x="668390" y="3067200"/>
            <a:ext cx="3527425" cy="723597"/>
          </a:xfrm>
        </p:spPr>
        <p:txBody>
          <a:bodyPr anchor="t">
            <a:normAutofit/>
          </a:bodyPr>
          <a:lstStyle/>
          <a:p>
            <a:r>
              <a:rPr lang="en-US" sz="4000" b="1">
                <a:solidFill>
                  <a:schemeClr val="accent3"/>
                </a:solidFill>
              </a:rPr>
              <a:t>Background</a:t>
            </a:r>
          </a:p>
        </p:txBody>
      </p:sp>
      <p:sp>
        <p:nvSpPr>
          <p:cNvPr id="3" name="Content Placeholder 2">
            <a:extLst>
              <a:ext uri="{FF2B5EF4-FFF2-40B4-BE49-F238E27FC236}">
                <a16:creationId xmlns:a16="http://schemas.microsoft.com/office/drawing/2014/main" id="{937AF09F-1D47-4BD4-B745-C5976C04A761}"/>
              </a:ext>
            </a:extLst>
          </p:cNvPr>
          <p:cNvSpPr>
            <a:spLocks noGrp="1"/>
          </p:cNvSpPr>
          <p:nvPr>
            <p:ph idx="1"/>
          </p:nvPr>
        </p:nvSpPr>
        <p:spPr>
          <a:xfrm>
            <a:off x="4717250" y="1060811"/>
            <a:ext cx="6128544" cy="4736377"/>
          </a:xfrm>
        </p:spPr>
        <p:txBody>
          <a:bodyPr>
            <a:normAutofit fontScale="85000" lnSpcReduction="10000"/>
          </a:bodyPr>
          <a:lstStyle/>
          <a:p>
            <a:r>
              <a:rPr lang="en-US" sz="2400">
                <a:solidFill>
                  <a:schemeClr val="tx1">
                    <a:alpha val="80000"/>
                  </a:schemeClr>
                </a:solidFill>
              </a:rPr>
              <a:t>SYLVIAv1.0’s inception is based upon the algorithms utilized in the USEPA Water Quality Analysis Simulation Program (WASP) (Wool, T. et al(2020, 2003); </a:t>
            </a:r>
            <a:r>
              <a:rPr lang="it-IT" sz="2400" i="0">
                <a:solidFill>
                  <a:schemeClr val="tx1">
                    <a:alpha val="80000"/>
                  </a:schemeClr>
                </a:solidFill>
                <a:effectLst/>
                <a:latin typeface="Roboto" panose="02000000000000000000" pitchFamily="2" charset="0"/>
              </a:rPr>
              <a:t>Di Toro et al., 1983</a:t>
            </a:r>
            <a:r>
              <a:rPr lang="en-US" sz="2400">
                <a:solidFill>
                  <a:schemeClr val="tx1">
                    <a:alpha val="80000"/>
                  </a:schemeClr>
                </a:solidFill>
              </a:rPr>
              <a:t>)  solids model designed for prediction in dynamic aquatic systems</a:t>
            </a:r>
          </a:p>
          <a:p>
            <a:r>
              <a:rPr lang="en-US" sz="2400">
                <a:solidFill>
                  <a:schemeClr val="tx1">
                    <a:alpha val="80000"/>
                  </a:schemeClr>
                </a:solidFill>
              </a:rPr>
              <a:t>Three layered box model, representative of either a reach network or partitioned individual COMID</a:t>
            </a:r>
          </a:p>
          <a:p>
            <a:r>
              <a:rPr lang="en-US" sz="2400">
                <a:solidFill>
                  <a:schemeClr val="tx1">
                    <a:alpha val="80000"/>
                  </a:schemeClr>
                </a:solidFill>
              </a:rPr>
              <a:t>User defines hydrodynamic model choice, sediment characteristics,  and sediment transport options</a:t>
            </a:r>
          </a:p>
          <a:p>
            <a:r>
              <a:rPr lang="en-US" sz="2400">
                <a:solidFill>
                  <a:schemeClr val="tx1">
                    <a:alpha val="80000"/>
                  </a:schemeClr>
                </a:solidFill>
              </a:rPr>
              <a:t>Utilizes a dynamic compartmentalized, 1-D mass balance, advective transport  (Reynolds Navier-Stokes based equations) settling, resuspension, and deposition for cohesive systems</a:t>
            </a:r>
          </a:p>
          <a:p>
            <a:r>
              <a:rPr lang="en-US" sz="2400">
                <a:solidFill>
                  <a:schemeClr val="tx1">
                    <a:alpha val="80000"/>
                  </a:schemeClr>
                </a:solidFill>
              </a:rPr>
              <a:t>The goal is to provide small scale incremental predictive estimates of in-stream TSS historically, present, and future for user driven-scenarios </a:t>
            </a:r>
          </a:p>
        </p:txBody>
      </p:sp>
      <p:grpSp>
        <p:nvGrpSpPr>
          <p:cNvPr id="24" name="Group 9">
            <a:extLst>
              <a:ext uri="{FF2B5EF4-FFF2-40B4-BE49-F238E27FC236}">
                <a16:creationId xmlns:a16="http://schemas.microsoft.com/office/drawing/2014/main" id="{4728F330-19FB-4D39-BD0F-53032ABFEB7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79015" y="0"/>
            <a:ext cx="712985" cy="6858000"/>
            <a:chOff x="11479015" y="0"/>
            <a:chExt cx="712985" cy="6858000"/>
          </a:xfrm>
          <a:effectLst>
            <a:outerShdw blurRad="381000" dist="152400" dir="10800000" algn="ctr" rotWithShape="0">
              <a:schemeClr val="bg1">
                <a:alpha val="10000"/>
              </a:schemeClr>
            </a:outerShdw>
          </a:effectLst>
        </p:grpSpPr>
        <p:sp>
          <p:nvSpPr>
            <p:cNvPr id="28" name="Freeform: Shape 10">
              <a:extLst>
                <a:ext uri="{FF2B5EF4-FFF2-40B4-BE49-F238E27FC236}">
                  <a16:creationId xmlns:a16="http://schemas.microsoft.com/office/drawing/2014/main" id="{30220D63-6F38-42F9-8AAD-3B1363A4FA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479018" y="0"/>
              <a:ext cx="712982" cy="6858000"/>
            </a:xfrm>
            <a:custGeom>
              <a:avLst/>
              <a:gdLst>
                <a:gd name="connsiteX0" fmla="*/ 280560 w 712982"/>
                <a:gd name="connsiteY0" fmla="*/ 0 h 6858000"/>
                <a:gd name="connsiteX1" fmla="*/ 712982 w 712982"/>
                <a:gd name="connsiteY1" fmla="*/ 0 h 6858000"/>
                <a:gd name="connsiteX2" fmla="*/ 712982 w 712982"/>
                <a:gd name="connsiteY2" fmla="*/ 6858000 h 6858000"/>
                <a:gd name="connsiteX3" fmla="*/ 372527 w 712982"/>
                <a:gd name="connsiteY3" fmla="*/ 6858000 h 6858000"/>
                <a:gd name="connsiteX4" fmla="*/ 372901 w 712982"/>
                <a:gd name="connsiteY4" fmla="*/ 6835810 h 6858000"/>
                <a:gd name="connsiteX5" fmla="*/ 363017 w 712982"/>
                <a:gd name="connsiteY5" fmla="*/ 6518145 h 6858000"/>
                <a:gd name="connsiteX6" fmla="*/ 310498 w 712982"/>
                <a:gd name="connsiteY6" fmla="*/ 6393936 h 6858000"/>
                <a:gd name="connsiteX7" fmla="*/ 305420 w 712982"/>
                <a:gd name="connsiteY7" fmla="*/ 6355564 h 6858000"/>
                <a:gd name="connsiteX8" fmla="*/ 311030 w 712982"/>
                <a:gd name="connsiteY8" fmla="*/ 6267729 h 6858000"/>
                <a:gd name="connsiteX9" fmla="*/ 281440 w 712982"/>
                <a:gd name="connsiteY9" fmla="*/ 6090959 h 6858000"/>
                <a:gd name="connsiteX10" fmla="*/ 258928 w 712982"/>
                <a:gd name="connsiteY10" fmla="*/ 6026981 h 6858000"/>
                <a:gd name="connsiteX11" fmla="*/ 245105 w 712982"/>
                <a:gd name="connsiteY11" fmla="*/ 5991615 h 6858000"/>
                <a:gd name="connsiteX12" fmla="*/ 197441 w 712982"/>
                <a:gd name="connsiteY12" fmla="*/ 5807458 h 6858000"/>
                <a:gd name="connsiteX13" fmla="*/ 159115 w 712982"/>
                <a:gd name="connsiteY13" fmla="*/ 5727356 h 6858000"/>
                <a:gd name="connsiteX14" fmla="*/ 152306 w 712982"/>
                <a:gd name="connsiteY14" fmla="*/ 5705270 h 6858000"/>
                <a:gd name="connsiteX15" fmla="*/ 150939 w 712982"/>
                <a:gd name="connsiteY15" fmla="*/ 5580441 h 6858000"/>
                <a:gd name="connsiteX16" fmla="*/ 187956 w 712982"/>
                <a:gd name="connsiteY16" fmla="*/ 5482729 h 6858000"/>
                <a:gd name="connsiteX17" fmla="*/ 201902 w 712982"/>
                <a:gd name="connsiteY17" fmla="*/ 5463053 h 6858000"/>
                <a:gd name="connsiteX18" fmla="*/ 168174 w 712982"/>
                <a:gd name="connsiteY18" fmla="*/ 5205662 h 6858000"/>
                <a:gd name="connsiteX19" fmla="*/ 157186 w 712982"/>
                <a:gd name="connsiteY19" fmla="*/ 5166766 h 6858000"/>
                <a:gd name="connsiteX20" fmla="*/ 163999 w 712982"/>
                <a:gd name="connsiteY20" fmla="*/ 4972256 h 6858000"/>
                <a:gd name="connsiteX21" fmla="*/ 163388 w 712982"/>
                <a:gd name="connsiteY21" fmla="*/ 4915833 h 6858000"/>
                <a:gd name="connsiteX22" fmla="*/ 166361 w 712982"/>
                <a:gd name="connsiteY22" fmla="*/ 4712964 h 6858000"/>
                <a:gd name="connsiteX23" fmla="*/ 140122 w 712982"/>
                <a:gd name="connsiteY23" fmla="*/ 4687152 h 6858000"/>
                <a:gd name="connsiteX24" fmla="*/ 73058 w 712982"/>
                <a:gd name="connsiteY24" fmla="*/ 4611951 h 6858000"/>
                <a:gd name="connsiteX25" fmla="*/ 3979 w 712982"/>
                <a:gd name="connsiteY25" fmla="*/ 4456771 h 6858000"/>
                <a:gd name="connsiteX26" fmla="*/ 2091 w 712982"/>
                <a:gd name="connsiteY26" fmla="*/ 4412781 h 6858000"/>
                <a:gd name="connsiteX27" fmla="*/ 75905 w 712982"/>
                <a:gd name="connsiteY27" fmla="*/ 4292897 h 6858000"/>
                <a:gd name="connsiteX28" fmla="*/ 104434 w 712982"/>
                <a:gd name="connsiteY28" fmla="*/ 4235333 h 6858000"/>
                <a:gd name="connsiteX29" fmla="*/ 151065 w 712982"/>
                <a:gd name="connsiteY29" fmla="*/ 4075686 h 6858000"/>
                <a:gd name="connsiteX30" fmla="*/ 161243 w 712982"/>
                <a:gd name="connsiteY30" fmla="*/ 4061695 h 6858000"/>
                <a:gd name="connsiteX31" fmla="*/ 286285 w 712982"/>
                <a:gd name="connsiteY31" fmla="*/ 3933862 h 6858000"/>
                <a:gd name="connsiteX32" fmla="*/ 306926 w 712982"/>
                <a:gd name="connsiteY32" fmla="*/ 3905847 h 6858000"/>
                <a:gd name="connsiteX33" fmla="*/ 340015 w 712982"/>
                <a:gd name="connsiteY33" fmla="*/ 3871199 h 6858000"/>
                <a:gd name="connsiteX34" fmla="*/ 400111 w 712982"/>
                <a:gd name="connsiteY34" fmla="*/ 3767743 h 6858000"/>
                <a:gd name="connsiteX35" fmla="*/ 409694 w 712982"/>
                <a:gd name="connsiteY35" fmla="*/ 3646690 h 6858000"/>
                <a:gd name="connsiteX36" fmla="*/ 428447 w 712982"/>
                <a:gd name="connsiteY36" fmla="*/ 3499752 h 6858000"/>
                <a:gd name="connsiteX37" fmla="*/ 445033 w 712982"/>
                <a:gd name="connsiteY37" fmla="*/ 3437349 h 6858000"/>
                <a:gd name="connsiteX38" fmla="*/ 471431 w 712982"/>
                <a:gd name="connsiteY38" fmla="*/ 3272018 h 6858000"/>
                <a:gd name="connsiteX39" fmla="*/ 495919 w 712982"/>
                <a:gd name="connsiteY39" fmla="*/ 3153432 h 6858000"/>
                <a:gd name="connsiteX40" fmla="*/ 499541 w 712982"/>
                <a:gd name="connsiteY40" fmla="*/ 2985907 h 6858000"/>
                <a:gd name="connsiteX41" fmla="*/ 491640 w 712982"/>
                <a:gd name="connsiteY41" fmla="*/ 2905697 h 6858000"/>
                <a:gd name="connsiteX42" fmla="*/ 586592 w 712982"/>
                <a:gd name="connsiteY42" fmla="*/ 2746325 h 6858000"/>
                <a:gd name="connsiteX43" fmla="*/ 647211 w 712982"/>
                <a:gd name="connsiteY43" fmla="*/ 2620857 h 6858000"/>
                <a:gd name="connsiteX44" fmla="*/ 598120 w 712982"/>
                <a:gd name="connsiteY44" fmla="*/ 2501248 h 6858000"/>
                <a:gd name="connsiteX45" fmla="*/ 560897 w 712982"/>
                <a:gd name="connsiteY45" fmla="*/ 2471368 h 6858000"/>
                <a:gd name="connsiteX46" fmla="*/ 506928 w 712982"/>
                <a:gd name="connsiteY46" fmla="*/ 2272389 h 6858000"/>
                <a:gd name="connsiteX47" fmla="*/ 474122 w 712982"/>
                <a:gd name="connsiteY47" fmla="*/ 1983284 h 6858000"/>
                <a:gd name="connsiteX48" fmla="*/ 349180 w 712982"/>
                <a:gd name="connsiteY48" fmla="*/ 1510207 h 6858000"/>
                <a:gd name="connsiteX49" fmla="*/ 306451 w 712982"/>
                <a:gd name="connsiteY49" fmla="*/ 1430003 h 6858000"/>
                <a:gd name="connsiteX50" fmla="*/ 287747 w 712982"/>
                <a:gd name="connsiteY50" fmla="*/ 1336633 h 6858000"/>
                <a:gd name="connsiteX51" fmla="*/ 304326 w 712982"/>
                <a:gd name="connsiteY51" fmla="*/ 1298229 h 6858000"/>
                <a:gd name="connsiteX52" fmla="*/ 317671 w 712982"/>
                <a:gd name="connsiteY52" fmla="*/ 1136667 h 6858000"/>
                <a:gd name="connsiteX53" fmla="*/ 314959 w 712982"/>
                <a:gd name="connsiteY53" fmla="*/ 1106522 h 6858000"/>
                <a:gd name="connsiteX54" fmla="*/ 290675 w 712982"/>
                <a:gd name="connsiteY54" fmla="*/ 1004980 h 6858000"/>
                <a:gd name="connsiteX55" fmla="*/ 272712 w 712982"/>
                <a:gd name="connsiteY55" fmla="*/ 910357 h 6858000"/>
                <a:gd name="connsiteX56" fmla="*/ 270963 w 712982"/>
                <a:gd name="connsiteY56" fmla="*/ 667028 h 6858000"/>
                <a:gd name="connsiteX57" fmla="*/ 244986 w 712982"/>
                <a:gd name="connsiteY57" fmla="*/ 483131 h 6858000"/>
                <a:gd name="connsiteX58" fmla="*/ 241465 w 712982"/>
                <a:gd name="connsiteY58" fmla="*/ 397465 h 6858000"/>
                <a:gd name="connsiteX59" fmla="*/ 244890 w 712982"/>
                <a:gd name="connsiteY59" fmla="*/ 348507 h 6858000"/>
                <a:gd name="connsiteX60" fmla="*/ 293439 w 712982"/>
                <a:gd name="connsiteY60" fmla="*/ 233141 h 6858000"/>
                <a:gd name="connsiteX61" fmla="*/ 300513 w 712982"/>
                <a:gd name="connsiteY61" fmla="*/ 17206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712982" h="6858000">
                  <a:moveTo>
                    <a:pt x="280560" y="0"/>
                  </a:moveTo>
                  <a:lnTo>
                    <a:pt x="712982" y="0"/>
                  </a:lnTo>
                  <a:lnTo>
                    <a:pt x="712982" y="6858000"/>
                  </a:lnTo>
                  <a:lnTo>
                    <a:pt x="372527" y="6858000"/>
                  </a:lnTo>
                  <a:lnTo>
                    <a:pt x="372901" y="6835810"/>
                  </a:lnTo>
                  <a:cubicBezTo>
                    <a:pt x="343741" y="6729822"/>
                    <a:pt x="373381" y="6623551"/>
                    <a:pt x="363017" y="6518145"/>
                  </a:cubicBezTo>
                  <a:cubicBezTo>
                    <a:pt x="358372" y="6470360"/>
                    <a:pt x="362468" y="6422202"/>
                    <a:pt x="310498" y="6393936"/>
                  </a:cubicBezTo>
                  <a:cubicBezTo>
                    <a:pt x="303659" y="6390296"/>
                    <a:pt x="304819" y="6368800"/>
                    <a:pt x="305420" y="6355564"/>
                  </a:cubicBezTo>
                  <a:cubicBezTo>
                    <a:pt x="306594" y="6326166"/>
                    <a:pt x="314451" y="6296329"/>
                    <a:pt x="311030" y="6267729"/>
                  </a:cubicBezTo>
                  <a:cubicBezTo>
                    <a:pt x="304253" y="6208466"/>
                    <a:pt x="293104" y="6149393"/>
                    <a:pt x="281440" y="6090959"/>
                  </a:cubicBezTo>
                  <a:cubicBezTo>
                    <a:pt x="276978" y="6068911"/>
                    <a:pt x="266829" y="6048361"/>
                    <a:pt x="258928" y="6026981"/>
                  </a:cubicBezTo>
                  <a:cubicBezTo>
                    <a:pt x="254416" y="6015184"/>
                    <a:pt x="244605" y="6003083"/>
                    <a:pt x="245105" y="5991615"/>
                  </a:cubicBezTo>
                  <a:cubicBezTo>
                    <a:pt x="248075" y="5925141"/>
                    <a:pt x="216651" y="5867990"/>
                    <a:pt x="197441" y="5807458"/>
                  </a:cubicBezTo>
                  <a:cubicBezTo>
                    <a:pt x="188523" y="5779456"/>
                    <a:pt x="171697" y="5754078"/>
                    <a:pt x="159115" y="5727356"/>
                  </a:cubicBezTo>
                  <a:cubicBezTo>
                    <a:pt x="155717" y="5720411"/>
                    <a:pt x="152517" y="5712566"/>
                    <a:pt x="152306" y="5705270"/>
                  </a:cubicBezTo>
                  <a:cubicBezTo>
                    <a:pt x="151252" y="5663532"/>
                    <a:pt x="151674" y="5621922"/>
                    <a:pt x="150939" y="5580441"/>
                  </a:cubicBezTo>
                  <a:cubicBezTo>
                    <a:pt x="150326" y="5542748"/>
                    <a:pt x="147369" y="5505023"/>
                    <a:pt x="187956" y="5482729"/>
                  </a:cubicBezTo>
                  <a:cubicBezTo>
                    <a:pt x="194324" y="5479395"/>
                    <a:pt x="198291" y="5470181"/>
                    <a:pt x="201902" y="5463053"/>
                  </a:cubicBezTo>
                  <a:cubicBezTo>
                    <a:pt x="257480" y="5353065"/>
                    <a:pt x="249730" y="5298303"/>
                    <a:pt x="168174" y="5205662"/>
                  </a:cubicBezTo>
                  <a:cubicBezTo>
                    <a:pt x="159805" y="5196040"/>
                    <a:pt x="152161" y="5174340"/>
                    <a:pt x="157186" y="5166766"/>
                  </a:cubicBezTo>
                  <a:cubicBezTo>
                    <a:pt x="198743" y="5102508"/>
                    <a:pt x="186477" y="5038579"/>
                    <a:pt x="163999" y="4972256"/>
                  </a:cubicBezTo>
                  <a:cubicBezTo>
                    <a:pt x="158020" y="4955056"/>
                    <a:pt x="155299" y="4930181"/>
                    <a:pt x="163388" y="4915833"/>
                  </a:cubicBezTo>
                  <a:cubicBezTo>
                    <a:pt x="200708" y="4847649"/>
                    <a:pt x="186907" y="4780374"/>
                    <a:pt x="166361" y="4712964"/>
                  </a:cubicBezTo>
                  <a:cubicBezTo>
                    <a:pt x="163165" y="4702485"/>
                    <a:pt x="150748" y="4690669"/>
                    <a:pt x="140122" y="4687152"/>
                  </a:cubicBezTo>
                  <a:cubicBezTo>
                    <a:pt x="102452" y="4674589"/>
                    <a:pt x="86917" y="4644970"/>
                    <a:pt x="73058" y="4611951"/>
                  </a:cubicBezTo>
                  <a:cubicBezTo>
                    <a:pt x="50686" y="4559957"/>
                    <a:pt x="25516" y="4509149"/>
                    <a:pt x="3979" y="4456771"/>
                  </a:cubicBezTo>
                  <a:cubicBezTo>
                    <a:pt x="-1236" y="4443877"/>
                    <a:pt x="-726" y="4427139"/>
                    <a:pt x="2091" y="4412781"/>
                  </a:cubicBezTo>
                  <a:cubicBezTo>
                    <a:pt x="11653" y="4363733"/>
                    <a:pt x="45382" y="4329603"/>
                    <a:pt x="75905" y="4292897"/>
                  </a:cubicBezTo>
                  <a:cubicBezTo>
                    <a:pt x="89361" y="4276787"/>
                    <a:pt x="97880" y="4255660"/>
                    <a:pt x="104434" y="4235333"/>
                  </a:cubicBezTo>
                  <a:cubicBezTo>
                    <a:pt x="121200" y="4182569"/>
                    <a:pt x="135523" y="4128901"/>
                    <a:pt x="151065" y="4075686"/>
                  </a:cubicBezTo>
                  <a:cubicBezTo>
                    <a:pt x="152552" y="4070549"/>
                    <a:pt x="157315" y="4065932"/>
                    <a:pt x="161243" y="4061695"/>
                  </a:cubicBezTo>
                  <a:cubicBezTo>
                    <a:pt x="202828" y="4019095"/>
                    <a:pt x="244731" y="3976753"/>
                    <a:pt x="286285" y="3933862"/>
                  </a:cubicBezTo>
                  <a:cubicBezTo>
                    <a:pt x="294168" y="3925683"/>
                    <a:pt x="299393" y="3914571"/>
                    <a:pt x="306926" y="3905847"/>
                  </a:cubicBezTo>
                  <a:cubicBezTo>
                    <a:pt x="317292" y="3893589"/>
                    <a:pt x="326766" y="3878502"/>
                    <a:pt x="340015" y="3871199"/>
                  </a:cubicBezTo>
                  <a:cubicBezTo>
                    <a:pt x="381725" y="3848490"/>
                    <a:pt x="396760" y="3812013"/>
                    <a:pt x="400111" y="3767743"/>
                  </a:cubicBezTo>
                  <a:cubicBezTo>
                    <a:pt x="403294" y="3727294"/>
                    <a:pt x="405323" y="3686973"/>
                    <a:pt x="409694" y="3646690"/>
                  </a:cubicBezTo>
                  <a:cubicBezTo>
                    <a:pt x="414852" y="3597538"/>
                    <a:pt x="420910" y="3548579"/>
                    <a:pt x="428447" y="3499752"/>
                  </a:cubicBezTo>
                  <a:cubicBezTo>
                    <a:pt x="431696" y="3478619"/>
                    <a:pt x="435683" y="3456228"/>
                    <a:pt x="445033" y="3437349"/>
                  </a:cubicBezTo>
                  <a:cubicBezTo>
                    <a:pt x="470858" y="3384475"/>
                    <a:pt x="486179" y="3329236"/>
                    <a:pt x="471431" y="3272018"/>
                  </a:cubicBezTo>
                  <a:cubicBezTo>
                    <a:pt x="459682" y="3226180"/>
                    <a:pt x="472474" y="3185267"/>
                    <a:pt x="495919" y="3153432"/>
                  </a:cubicBezTo>
                  <a:cubicBezTo>
                    <a:pt x="538461" y="3095505"/>
                    <a:pt x="521296" y="3040311"/>
                    <a:pt x="499541" y="2985907"/>
                  </a:cubicBezTo>
                  <a:cubicBezTo>
                    <a:pt x="488276" y="2957871"/>
                    <a:pt x="486838" y="2934028"/>
                    <a:pt x="491640" y="2905697"/>
                  </a:cubicBezTo>
                  <a:cubicBezTo>
                    <a:pt x="502898" y="2840071"/>
                    <a:pt x="547705" y="2792141"/>
                    <a:pt x="586592" y="2746325"/>
                  </a:cubicBezTo>
                  <a:cubicBezTo>
                    <a:pt x="619786" y="2707275"/>
                    <a:pt x="636305" y="2665661"/>
                    <a:pt x="647211" y="2620857"/>
                  </a:cubicBezTo>
                  <a:cubicBezTo>
                    <a:pt x="661216" y="2564298"/>
                    <a:pt x="648982" y="2522027"/>
                    <a:pt x="598120" y="2501248"/>
                  </a:cubicBezTo>
                  <a:cubicBezTo>
                    <a:pt x="583733" y="2495506"/>
                    <a:pt x="566431" y="2484521"/>
                    <a:pt x="560897" y="2471368"/>
                  </a:cubicBezTo>
                  <a:cubicBezTo>
                    <a:pt x="533469" y="2407931"/>
                    <a:pt x="496686" y="2344634"/>
                    <a:pt x="506928" y="2272389"/>
                  </a:cubicBezTo>
                  <a:cubicBezTo>
                    <a:pt x="520879" y="2172517"/>
                    <a:pt x="509052" y="2077807"/>
                    <a:pt x="474122" y="1983284"/>
                  </a:cubicBezTo>
                  <a:cubicBezTo>
                    <a:pt x="417537" y="1829959"/>
                    <a:pt x="358639" y="1676886"/>
                    <a:pt x="349180" y="1510207"/>
                  </a:cubicBezTo>
                  <a:cubicBezTo>
                    <a:pt x="347619" y="1482573"/>
                    <a:pt x="326399" y="1451821"/>
                    <a:pt x="306451" y="1430003"/>
                  </a:cubicBezTo>
                  <a:cubicBezTo>
                    <a:pt x="268511" y="1388202"/>
                    <a:pt x="266127" y="1390512"/>
                    <a:pt x="287747" y="1336633"/>
                  </a:cubicBezTo>
                  <a:cubicBezTo>
                    <a:pt x="293070" y="1323756"/>
                    <a:pt x="295470" y="1308272"/>
                    <a:pt x="304326" y="1298229"/>
                  </a:cubicBezTo>
                  <a:cubicBezTo>
                    <a:pt x="349361" y="1247057"/>
                    <a:pt x="331041" y="1191986"/>
                    <a:pt x="317671" y="1136667"/>
                  </a:cubicBezTo>
                  <a:cubicBezTo>
                    <a:pt x="315148" y="1126990"/>
                    <a:pt x="311827" y="1115354"/>
                    <a:pt x="314959" y="1106522"/>
                  </a:cubicBezTo>
                  <a:cubicBezTo>
                    <a:pt x="329032" y="1066641"/>
                    <a:pt x="319157" y="1035231"/>
                    <a:pt x="290675" y="1004980"/>
                  </a:cubicBezTo>
                  <a:cubicBezTo>
                    <a:pt x="266138" y="978690"/>
                    <a:pt x="249805" y="947108"/>
                    <a:pt x="272712" y="910357"/>
                  </a:cubicBezTo>
                  <a:cubicBezTo>
                    <a:pt x="323486" y="828702"/>
                    <a:pt x="317578" y="747981"/>
                    <a:pt x="270963" y="667028"/>
                  </a:cubicBezTo>
                  <a:cubicBezTo>
                    <a:pt x="237707" y="609204"/>
                    <a:pt x="225082" y="549995"/>
                    <a:pt x="244986" y="483131"/>
                  </a:cubicBezTo>
                  <a:cubicBezTo>
                    <a:pt x="252708" y="457408"/>
                    <a:pt x="242285" y="426353"/>
                    <a:pt x="241465" y="397465"/>
                  </a:cubicBezTo>
                  <a:cubicBezTo>
                    <a:pt x="240850" y="381142"/>
                    <a:pt x="239176" y="363176"/>
                    <a:pt x="244890" y="348507"/>
                  </a:cubicBezTo>
                  <a:cubicBezTo>
                    <a:pt x="259350" y="309454"/>
                    <a:pt x="279299" y="272445"/>
                    <a:pt x="293439" y="233141"/>
                  </a:cubicBezTo>
                  <a:cubicBezTo>
                    <a:pt x="300152" y="214256"/>
                    <a:pt x="302437" y="192349"/>
                    <a:pt x="300513" y="172069"/>
                  </a:cubicBezTo>
                  <a:close/>
                </a:path>
              </a:pathLst>
            </a:cu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97B054CB-4DA3-4EDD-B196-A5DDD1E4E6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479015" y="0"/>
              <a:ext cx="712985" cy="6858000"/>
            </a:xfrm>
            <a:custGeom>
              <a:avLst/>
              <a:gdLst>
                <a:gd name="connsiteX0" fmla="*/ 280560 w 712985"/>
                <a:gd name="connsiteY0" fmla="*/ 0 h 6858000"/>
                <a:gd name="connsiteX1" fmla="*/ 712985 w 712985"/>
                <a:gd name="connsiteY1" fmla="*/ 0 h 6858000"/>
                <a:gd name="connsiteX2" fmla="*/ 712985 w 712985"/>
                <a:gd name="connsiteY2" fmla="*/ 6858000 h 6858000"/>
                <a:gd name="connsiteX3" fmla="*/ 372527 w 712985"/>
                <a:gd name="connsiteY3" fmla="*/ 6858000 h 6858000"/>
                <a:gd name="connsiteX4" fmla="*/ 372901 w 712985"/>
                <a:gd name="connsiteY4" fmla="*/ 6835810 h 6858000"/>
                <a:gd name="connsiteX5" fmla="*/ 363017 w 712985"/>
                <a:gd name="connsiteY5" fmla="*/ 6518145 h 6858000"/>
                <a:gd name="connsiteX6" fmla="*/ 310498 w 712985"/>
                <a:gd name="connsiteY6" fmla="*/ 6393936 h 6858000"/>
                <a:gd name="connsiteX7" fmla="*/ 305420 w 712985"/>
                <a:gd name="connsiteY7" fmla="*/ 6355564 h 6858000"/>
                <a:gd name="connsiteX8" fmla="*/ 311030 w 712985"/>
                <a:gd name="connsiteY8" fmla="*/ 6267729 h 6858000"/>
                <a:gd name="connsiteX9" fmla="*/ 281440 w 712985"/>
                <a:gd name="connsiteY9" fmla="*/ 6090959 h 6858000"/>
                <a:gd name="connsiteX10" fmla="*/ 258928 w 712985"/>
                <a:gd name="connsiteY10" fmla="*/ 6026981 h 6858000"/>
                <a:gd name="connsiteX11" fmla="*/ 245105 w 712985"/>
                <a:gd name="connsiteY11" fmla="*/ 5991615 h 6858000"/>
                <a:gd name="connsiteX12" fmla="*/ 197441 w 712985"/>
                <a:gd name="connsiteY12" fmla="*/ 5807458 h 6858000"/>
                <a:gd name="connsiteX13" fmla="*/ 159115 w 712985"/>
                <a:gd name="connsiteY13" fmla="*/ 5727356 h 6858000"/>
                <a:gd name="connsiteX14" fmla="*/ 152306 w 712985"/>
                <a:gd name="connsiteY14" fmla="*/ 5705270 h 6858000"/>
                <a:gd name="connsiteX15" fmla="*/ 150939 w 712985"/>
                <a:gd name="connsiteY15" fmla="*/ 5580441 h 6858000"/>
                <a:gd name="connsiteX16" fmla="*/ 187956 w 712985"/>
                <a:gd name="connsiteY16" fmla="*/ 5482729 h 6858000"/>
                <a:gd name="connsiteX17" fmla="*/ 201902 w 712985"/>
                <a:gd name="connsiteY17" fmla="*/ 5463053 h 6858000"/>
                <a:gd name="connsiteX18" fmla="*/ 168174 w 712985"/>
                <a:gd name="connsiteY18" fmla="*/ 5205662 h 6858000"/>
                <a:gd name="connsiteX19" fmla="*/ 157186 w 712985"/>
                <a:gd name="connsiteY19" fmla="*/ 5166766 h 6858000"/>
                <a:gd name="connsiteX20" fmla="*/ 163999 w 712985"/>
                <a:gd name="connsiteY20" fmla="*/ 4972256 h 6858000"/>
                <a:gd name="connsiteX21" fmla="*/ 163388 w 712985"/>
                <a:gd name="connsiteY21" fmla="*/ 4915833 h 6858000"/>
                <a:gd name="connsiteX22" fmla="*/ 166361 w 712985"/>
                <a:gd name="connsiteY22" fmla="*/ 4712964 h 6858000"/>
                <a:gd name="connsiteX23" fmla="*/ 140122 w 712985"/>
                <a:gd name="connsiteY23" fmla="*/ 4687152 h 6858000"/>
                <a:gd name="connsiteX24" fmla="*/ 73058 w 712985"/>
                <a:gd name="connsiteY24" fmla="*/ 4611951 h 6858000"/>
                <a:gd name="connsiteX25" fmla="*/ 3979 w 712985"/>
                <a:gd name="connsiteY25" fmla="*/ 4456771 h 6858000"/>
                <a:gd name="connsiteX26" fmla="*/ 2091 w 712985"/>
                <a:gd name="connsiteY26" fmla="*/ 4412781 h 6858000"/>
                <a:gd name="connsiteX27" fmla="*/ 75905 w 712985"/>
                <a:gd name="connsiteY27" fmla="*/ 4292897 h 6858000"/>
                <a:gd name="connsiteX28" fmla="*/ 104434 w 712985"/>
                <a:gd name="connsiteY28" fmla="*/ 4235333 h 6858000"/>
                <a:gd name="connsiteX29" fmla="*/ 151065 w 712985"/>
                <a:gd name="connsiteY29" fmla="*/ 4075686 h 6858000"/>
                <a:gd name="connsiteX30" fmla="*/ 161243 w 712985"/>
                <a:gd name="connsiteY30" fmla="*/ 4061695 h 6858000"/>
                <a:gd name="connsiteX31" fmla="*/ 286285 w 712985"/>
                <a:gd name="connsiteY31" fmla="*/ 3933862 h 6858000"/>
                <a:gd name="connsiteX32" fmla="*/ 306926 w 712985"/>
                <a:gd name="connsiteY32" fmla="*/ 3905847 h 6858000"/>
                <a:gd name="connsiteX33" fmla="*/ 340015 w 712985"/>
                <a:gd name="connsiteY33" fmla="*/ 3871199 h 6858000"/>
                <a:gd name="connsiteX34" fmla="*/ 400111 w 712985"/>
                <a:gd name="connsiteY34" fmla="*/ 3767743 h 6858000"/>
                <a:gd name="connsiteX35" fmla="*/ 409694 w 712985"/>
                <a:gd name="connsiteY35" fmla="*/ 3646690 h 6858000"/>
                <a:gd name="connsiteX36" fmla="*/ 428447 w 712985"/>
                <a:gd name="connsiteY36" fmla="*/ 3499752 h 6858000"/>
                <a:gd name="connsiteX37" fmla="*/ 445033 w 712985"/>
                <a:gd name="connsiteY37" fmla="*/ 3437349 h 6858000"/>
                <a:gd name="connsiteX38" fmla="*/ 471431 w 712985"/>
                <a:gd name="connsiteY38" fmla="*/ 3272018 h 6858000"/>
                <a:gd name="connsiteX39" fmla="*/ 495919 w 712985"/>
                <a:gd name="connsiteY39" fmla="*/ 3153432 h 6858000"/>
                <a:gd name="connsiteX40" fmla="*/ 499541 w 712985"/>
                <a:gd name="connsiteY40" fmla="*/ 2985907 h 6858000"/>
                <a:gd name="connsiteX41" fmla="*/ 491640 w 712985"/>
                <a:gd name="connsiteY41" fmla="*/ 2905697 h 6858000"/>
                <a:gd name="connsiteX42" fmla="*/ 586592 w 712985"/>
                <a:gd name="connsiteY42" fmla="*/ 2746325 h 6858000"/>
                <a:gd name="connsiteX43" fmla="*/ 647211 w 712985"/>
                <a:gd name="connsiteY43" fmla="*/ 2620857 h 6858000"/>
                <a:gd name="connsiteX44" fmla="*/ 598120 w 712985"/>
                <a:gd name="connsiteY44" fmla="*/ 2501248 h 6858000"/>
                <a:gd name="connsiteX45" fmla="*/ 560897 w 712985"/>
                <a:gd name="connsiteY45" fmla="*/ 2471368 h 6858000"/>
                <a:gd name="connsiteX46" fmla="*/ 506928 w 712985"/>
                <a:gd name="connsiteY46" fmla="*/ 2272389 h 6858000"/>
                <a:gd name="connsiteX47" fmla="*/ 474122 w 712985"/>
                <a:gd name="connsiteY47" fmla="*/ 1983284 h 6858000"/>
                <a:gd name="connsiteX48" fmla="*/ 349180 w 712985"/>
                <a:gd name="connsiteY48" fmla="*/ 1510207 h 6858000"/>
                <a:gd name="connsiteX49" fmla="*/ 306451 w 712985"/>
                <a:gd name="connsiteY49" fmla="*/ 1430003 h 6858000"/>
                <a:gd name="connsiteX50" fmla="*/ 287747 w 712985"/>
                <a:gd name="connsiteY50" fmla="*/ 1336633 h 6858000"/>
                <a:gd name="connsiteX51" fmla="*/ 304326 w 712985"/>
                <a:gd name="connsiteY51" fmla="*/ 1298229 h 6858000"/>
                <a:gd name="connsiteX52" fmla="*/ 317671 w 712985"/>
                <a:gd name="connsiteY52" fmla="*/ 1136667 h 6858000"/>
                <a:gd name="connsiteX53" fmla="*/ 314959 w 712985"/>
                <a:gd name="connsiteY53" fmla="*/ 1106522 h 6858000"/>
                <a:gd name="connsiteX54" fmla="*/ 290675 w 712985"/>
                <a:gd name="connsiteY54" fmla="*/ 1004980 h 6858000"/>
                <a:gd name="connsiteX55" fmla="*/ 272712 w 712985"/>
                <a:gd name="connsiteY55" fmla="*/ 910357 h 6858000"/>
                <a:gd name="connsiteX56" fmla="*/ 270963 w 712985"/>
                <a:gd name="connsiteY56" fmla="*/ 667028 h 6858000"/>
                <a:gd name="connsiteX57" fmla="*/ 244986 w 712985"/>
                <a:gd name="connsiteY57" fmla="*/ 483131 h 6858000"/>
                <a:gd name="connsiteX58" fmla="*/ 241465 w 712985"/>
                <a:gd name="connsiteY58" fmla="*/ 397465 h 6858000"/>
                <a:gd name="connsiteX59" fmla="*/ 244890 w 712985"/>
                <a:gd name="connsiteY59" fmla="*/ 348507 h 6858000"/>
                <a:gd name="connsiteX60" fmla="*/ 293439 w 712985"/>
                <a:gd name="connsiteY60" fmla="*/ 233141 h 6858000"/>
                <a:gd name="connsiteX61" fmla="*/ 300513 w 712985"/>
                <a:gd name="connsiteY61" fmla="*/ 17206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712985" h="6858000">
                  <a:moveTo>
                    <a:pt x="280560" y="0"/>
                  </a:moveTo>
                  <a:lnTo>
                    <a:pt x="712985" y="0"/>
                  </a:lnTo>
                  <a:lnTo>
                    <a:pt x="712985" y="6858000"/>
                  </a:lnTo>
                  <a:lnTo>
                    <a:pt x="372527" y="6858000"/>
                  </a:lnTo>
                  <a:lnTo>
                    <a:pt x="372901" y="6835810"/>
                  </a:lnTo>
                  <a:cubicBezTo>
                    <a:pt x="343741" y="6729822"/>
                    <a:pt x="373381" y="6623551"/>
                    <a:pt x="363017" y="6518145"/>
                  </a:cubicBezTo>
                  <a:cubicBezTo>
                    <a:pt x="358372" y="6470360"/>
                    <a:pt x="362468" y="6422202"/>
                    <a:pt x="310498" y="6393936"/>
                  </a:cubicBezTo>
                  <a:cubicBezTo>
                    <a:pt x="303659" y="6390296"/>
                    <a:pt x="304819" y="6368800"/>
                    <a:pt x="305420" y="6355564"/>
                  </a:cubicBezTo>
                  <a:cubicBezTo>
                    <a:pt x="306594" y="6326166"/>
                    <a:pt x="314451" y="6296329"/>
                    <a:pt x="311030" y="6267729"/>
                  </a:cubicBezTo>
                  <a:cubicBezTo>
                    <a:pt x="304253" y="6208466"/>
                    <a:pt x="293104" y="6149393"/>
                    <a:pt x="281440" y="6090959"/>
                  </a:cubicBezTo>
                  <a:cubicBezTo>
                    <a:pt x="276978" y="6068911"/>
                    <a:pt x="266829" y="6048361"/>
                    <a:pt x="258928" y="6026981"/>
                  </a:cubicBezTo>
                  <a:cubicBezTo>
                    <a:pt x="254416" y="6015184"/>
                    <a:pt x="244605" y="6003083"/>
                    <a:pt x="245105" y="5991615"/>
                  </a:cubicBezTo>
                  <a:cubicBezTo>
                    <a:pt x="248075" y="5925141"/>
                    <a:pt x="216651" y="5867990"/>
                    <a:pt x="197441" y="5807458"/>
                  </a:cubicBezTo>
                  <a:cubicBezTo>
                    <a:pt x="188523" y="5779456"/>
                    <a:pt x="171697" y="5754078"/>
                    <a:pt x="159115" y="5727356"/>
                  </a:cubicBezTo>
                  <a:cubicBezTo>
                    <a:pt x="155717" y="5720411"/>
                    <a:pt x="152517" y="5712566"/>
                    <a:pt x="152306" y="5705270"/>
                  </a:cubicBezTo>
                  <a:cubicBezTo>
                    <a:pt x="151252" y="5663532"/>
                    <a:pt x="151674" y="5621922"/>
                    <a:pt x="150939" y="5580441"/>
                  </a:cubicBezTo>
                  <a:cubicBezTo>
                    <a:pt x="150326" y="5542748"/>
                    <a:pt x="147369" y="5505023"/>
                    <a:pt x="187956" y="5482729"/>
                  </a:cubicBezTo>
                  <a:cubicBezTo>
                    <a:pt x="194324" y="5479395"/>
                    <a:pt x="198291" y="5470181"/>
                    <a:pt x="201902" y="5463053"/>
                  </a:cubicBezTo>
                  <a:cubicBezTo>
                    <a:pt x="257480" y="5353065"/>
                    <a:pt x="249730" y="5298303"/>
                    <a:pt x="168174" y="5205662"/>
                  </a:cubicBezTo>
                  <a:cubicBezTo>
                    <a:pt x="159805" y="5196040"/>
                    <a:pt x="152161" y="5174340"/>
                    <a:pt x="157186" y="5166766"/>
                  </a:cubicBezTo>
                  <a:cubicBezTo>
                    <a:pt x="198743" y="5102508"/>
                    <a:pt x="186477" y="5038579"/>
                    <a:pt x="163999" y="4972256"/>
                  </a:cubicBezTo>
                  <a:cubicBezTo>
                    <a:pt x="158020" y="4955056"/>
                    <a:pt x="155299" y="4930181"/>
                    <a:pt x="163388" y="4915833"/>
                  </a:cubicBezTo>
                  <a:cubicBezTo>
                    <a:pt x="200708" y="4847649"/>
                    <a:pt x="186907" y="4780374"/>
                    <a:pt x="166361" y="4712964"/>
                  </a:cubicBezTo>
                  <a:cubicBezTo>
                    <a:pt x="163165" y="4702485"/>
                    <a:pt x="150748" y="4690669"/>
                    <a:pt x="140122" y="4687152"/>
                  </a:cubicBezTo>
                  <a:cubicBezTo>
                    <a:pt x="102452" y="4674589"/>
                    <a:pt x="86917" y="4644970"/>
                    <a:pt x="73058" y="4611951"/>
                  </a:cubicBezTo>
                  <a:cubicBezTo>
                    <a:pt x="50686" y="4559957"/>
                    <a:pt x="25516" y="4509149"/>
                    <a:pt x="3979" y="4456771"/>
                  </a:cubicBezTo>
                  <a:cubicBezTo>
                    <a:pt x="-1236" y="4443877"/>
                    <a:pt x="-726" y="4427139"/>
                    <a:pt x="2091" y="4412781"/>
                  </a:cubicBezTo>
                  <a:cubicBezTo>
                    <a:pt x="11653" y="4363733"/>
                    <a:pt x="45382" y="4329603"/>
                    <a:pt x="75905" y="4292897"/>
                  </a:cubicBezTo>
                  <a:cubicBezTo>
                    <a:pt x="89361" y="4276787"/>
                    <a:pt x="97880" y="4255660"/>
                    <a:pt x="104434" y="4235333"/>
                  </a:cubicBezTo>
                  <a:cubicBezTo>
                    <a:pt x="121200" y="4182569"/>
                    <a:pt x="135523" y="4128901"/>
                    <a:pt x="151065" y="4075686"/>
                  </a:cubicBezTo>
                  <a:cubicBezTo>
                    <a:pt x="152552" y="4070549"/>
                    <a:pt x="157315" y="4065932"/>
                    <a:pt x="161243" y="4061695"/>
                  </a:cubicBezTo>
                  <a:cubicBezTo>
                    <a:pt x="202828" y="4019095"/>
                    <a:pt x="244731" y="3976753"/>
                    <a:pt x="286285" y="3933862"/>
                  </a:cubicBezTo>
                  <a:cubicBezTo>
                    <a:pt x="294168" y="3925683"/>
                    <a:pt x="299393" y="3914571"/>
                    <a:pt x="306926" y="3905847"/>
                  </a:cubicBezTo>
                  <a:cubicBezTo>
                    <a:pt x="317292" y="3893589"/>
                    <a:pt x="326766" y="3878502"/>
                    <a:pt x="340015" y="3871199"/>
                  </a:cubicBezTo>
                  <a:cubicBezTo>
                    <a:pt x="381725" y="3848490"/>
                    <a:pt x="396760" y="3812013"/>
                    <a:pt x="400111" y="3767743"/>
                  </a:cubicBezTo>
                  <a:cubicBezTo>
                    <a:pt x="403294" y="3727294"/>
                    <a:pt x="405323" y="3686973"/>
                    <a:pt x="409694" y="3646690"/>
                  </a:cubicBezTo>
                  <a:cubicBezTo>
                    <a:pt x="414852" y="3597538"/>
                    <a:pt x="420910" y="3548579"/>
                    <a:pt x="428447" y="3499752"/>
                  </a:cubicBezTo>
                  <a:cubicBezTo>
                    <a:pt x="431696" y="3478619"/>
                    <a:pt x="435683" y="3456228"/>
                    <a:pt x="445033" y="3437349"/>
                  </a:cubicBezTo>
                  <a:cubicBezTo>
                    <a:pt x="470858" y="3384475"/>
                    <a:pt x="486179" y="3329236"/>
                    <a:pt x="471431" y="3272018"/>
                  </a:cubicBezTo>
                  <a:cubicBezTo>
                    <a:pt x="459682" y="3226180"/>
                    <a:pt x="472474" y="3185267"/>
                    <a:pt x="495919" y="3153432"/>
                  </a:cubicBezTo>
                  <a:cubicBezTo>
                    <a:pt x="538461" y="3095505"/>
                    <a:pt x="521296" y="3040311"/>
                    <a:pt x="499541" y="2985907"/>
                  </a:cubicBezTo>
                  <a:cubicBezTo>
                    <a:pt x="488276" y="2957871"/>
                    <a:pt x="486838" y="2934028"/>
                    <a:pt x="491640" y="2905697"/>
                  </a:cubicBezTo>
                  <a:cubicBezTo>
                    <a:pt x="502898" y="2840071"/>
                    <a:pt x="547705" y="2792141"/>
                    <a:pt x="586592" y="2746325"/>
                  </a:cubicBezTo>
                  <a:cubicBezTo>
                    <a:pt x="619786" y="2707275"/>
                    <a:pt x="636305" y="2665661"/>
                    <a:pt x="647211" y="2620857"/>
                  </a:cubicBezTo>
                  <a:cubicBezTo>
                    <a:pt x="661216" y="2564298"/>
                    <a:pt x="648982" y="2522027"/>
                    <a:pt x="598120" y="2501248"/>
                  </a:cubicBezTo>
                  <a:cubicBezTo>
                    <a:pt x="583733" y="2495506"/>
                    <a:pt x="566431" y="2484521"/>
                    <a:pt x="560897" y="2471368"/>
                  </a:cubicBezTo>
                  <a:cubicBezTo>
                    <a:pt x="533469" y="2407931"/>
                    <a:pt x="496686" y="2344634"/>
                    <a:pt x="506928" y="2272389"/>
                  </a:cubicBezTo>
                  <a:cubicBezTo>
                    <a:pt x="520879" y="2172517"/>
                    <a:pt x="509052" y="2077807"/>
                    <a:pt x="474122" y="1983284"/>
                  </a:cubicBezTo>
                  <a:cubicBezTo>
                    <a:pt x="417537" y="1829959"/>
                    <a:pt x="358639" y="1676886"/>
                    <a:pt x="349180" y="1510207"/>
                  </a:cubicBezTo>
                  <a:cubicBezTo>
                    <a:pt x="347619" y="1482573"/>
                    <a:pt x="326399" y="1451821"/>
                    <a:pt x="306451" y="1430003"/>
                  </a:cubicBezTo>
                  <a:cubicBezTo>
                    <a:pt x="268511" y="1388202"/>
                    <a:pt x="266127" y="1390512"/>
                    <a:pt x="287747" y="1336633"/>
                  </a:cubicBezTo>
                  <a:cubicBezTo>
                    <a:pt x="293070" y="1323756"/>
                    <a:pt x="295470" y="1308272"/>
                    <a:pt x="304326" y="1298229"/>
                  </a:cubicBezTo>
                  <a:cubicBezTo>
                    <a:pt x="349361" y="1247057"/>
                    <a:pt x="331041" y="1191986"/>
                    <a:pt x="317671" y="1136667"/>
                  </a:cubicBezTo>
                  <a:cubicBezTo>
                    <a:pt x="315148" y="1126990"/>
                    <a:pt x="311827" y="1115354"/>
                    <a:pt x="314959" y="1106522"/>
                  </a:cubicBezTo>
                  <a:cubicBezTo>
                    <a:pt x="329032" y="1066641"/>
                    <a:pt x="319157" y="1035231"/>
                    <a:pt x="290675" y="1004980"/>
                  </a:cubicBezTo>
                  <a:cubicBezTo>
                    <a:pt x="266138" y="978690"/>
                    <a:pt x="249805" y="947108"/>
                    <a:pt x="272712" y="910357"/>
                  </a:cubicBezTo>
                  <a:cubicBezTo>
                    <a:pt x="323486" y="828702"/>
                    <a:pt x="317578" y="747981"/>
                    <a:pt x="270963" y="667028"/>
                  </a:cubicBezTo>
                  <a:cubicBezTo>
                    <a:pt x="237707" y="609204"/>
                    <a:pt x="225082" y="549995"/>
                    <a:pt x="244986" y="483131"/>
                  </a:cubicBezTo>
                  <a:cubicBezTo>
                    <a:pt x="252708" y="457408"/>
                    <a:pt x="242285" y="426353"/>
                    <a:pt x="241465" y="397465"/>
                  </a:cubicBezTo>
                  <a:cubicBezTo>
                    <a:pt x="240850" y="381142"/>
                    <a:pt x="239176" y="363176"/>
                    <a:pt x="244890" y="348507"/>
                  </a:cubicBezTo>
                  <a:cubicBezTo>
                    <a:pt x="259350" y="309454"/>
                    <a:pt x="279299" y="272445"/>
                    <a:pt x="293439" y="233141"/>
                  </a:cubicBezTo>
                  <a:cubicBezTo>
                    <a:pt x="300152" y="214256"/>
                    <a:pt x="302437" y="192349"/>
                    <a:pt x="300513" y="172069"/>
                  </a:cubicBezTo>
                  <a:close/>
                </a:path>
              </a:pathLst>
            </a:custGeom>
            <a:blipFill>
              <a:blip r:embed="rId3">
                <a:alphaModFix amt="57000"/>
              </a:blip>
              <a:tile tx="0" ty="0" sx="100000" sy="10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2415277232"/>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E07EE0-E4BA-401A-B7E1-2F83DEA237E4}"/>
              </a:ext>
            </a:extLst>
          </p:cNvPr>
          <p:cNvSpPr>
            <a:spLocks noGrp="1"/>
          </p:cNvSpPr>
          <p:nvPr>
            <p:ph type="title"/>
          </p:nvPr>
        </p:nvSpPr>
        <p:spPr/>
        <p:txBody>
          <a:bodyPr/>
          <a:lstStyle/>
          <a:p>
            <a:r>
              <a:rPr lang="en-US" b="1"/>
              <a:t>Demo</a:t>
            </a:r>
          </a:p>
        </p:txBody>
      </p:sp>
      <p:sp>
        <p:nvSpPr>
          <p:cNvPr id="3" name="Content Placeholder 2">
            <a:extLst>
              <a:ext uri="{FF2B5EF4-FFF2-40B4-BE49-F238E27FC236}">
                <a16:creationId xmlns:a16="http://schemas.microsoft.com/office/drawing/2014/main" id="{637901D8-0C57-480A-8017-15CC677E1346}"/>
              </a:ext>
            </a:extLst>
          </p:cNvPr>
          <p:cNvSpPr>
            <a:spLocks noGrp="1"/>
          </p:cNvSpPr>
          <p:nvPr>
            <p:ph idx="1"/>
          </p:nvPr>
        </p:nvSpPr>
        <p:spPr/>
        <p:txBody>
          <a:bodyPr/>
          <a:lstStyle/>
          <a:p>
            <a:r>
              <a:rPr lang="en-US"/>
              <a:t>(link to </a:t>
            </a:r>
            <a:r>
              <a:rPr lang="en-US" err="1"/>
              <a:t>Github</a:t>
            </a:r>
            <a:r>
              <a:rPr lang="en-US"/>
              <a:t>/video insert) will place a standing image for the case study analysis here</a:t>
            </a:r>
          </a:p>
        </p:txBody>
      </p:sp>
    </p:spTree>
    <p:extLst>
      <p:ext uri="{BB962C8B-B14F-4D97-AF65-F5344CB8AC3E}">
        <p14:creationId xmlns:p14="http://schemas.microsoft.com/office/powerpoint/2010/main" val="365066023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19</Slides>
  <Notes>7</Notes>
  <HiddenSlides>0</HiddenSlides>
  <ScaleCrop>false</ScaleCrop>
  <HeadingPairs>
    <vt:vector size="4" baseType="variant">
      <vt:variant>
        <vt:lpstr>Theme</vt:lpstr>
      </vt:variant>
      <vt:variant>
        <vt:i4>2</vt:i4>
      </vt:variant>
      <vt:variant>
        <vt:lpstr>Slide Titles</vt:lpstr>
      </vt:variant>
      <vt:variant>
        <vt:i4>19</vt:i4>
      </vt:variant>
    </vt:vector>
  </HeadingPairs>
  <TitlesOfParts>
    <vt:vector size="21" baseType="lpstr">
      <vt:lpstr>Office Theme</vt:lpstr>
      <vt:lpstr>1_Office Theme</vt:lpstr>
      <vt:lpstr> </vt:lpstr>
      <vt:lpstr>Acknowledgements &amp; Disclaimers</vt:lpstr>
      <vt:lpstr>Overview</vt:lpstr>
      <vt:lpstr>Justification &amp; Purpose of Model </vt:lpstr>
      <vt:lpstr>Justification &amp; Purpose of Model </vt:lpstr>
      <vt:lpstr>Justification &amp; Purpose of Model </vt:lpstr>
      <vt:lpstr>With USEPA Hydrologic Micro Services (HMS)</vt:lpstr>
      <vt:lpstr>Background</vt:lpstr>
      <vt:lpstr>Demo</vt:lpstr>
      <vt:lpstr>What’s Under the Hood?</vt:lpstr>
      <vt:lpstr>Model Construction Flowchart</vt:lpstr>
      <vt:lpstr>Model Construction - Data Acquisition   </vt:lpstr>
      <vt:lpstr>Model Construction - Data Preprocessing   </vt:lpstr>
      <vt:lpstr>Model Construction - Derivation &amp; Main  </vt:lpstr>
      <vt:lpstr>Conclusion</vt:lpstr>
      <vt:lpstr>Future Work</vt:lpstr>
      <vt:lpstr>References</vt:lpstr>
      <vt:lpstr>Thank You !! </vt:lpstr>
      <vt:lpstr>Hydrologic Micro Services (HMS) sediment module using the Sediment Yield’s Layered Vertically in Advection (SYLVIA v1.0) algorithm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Hydrologic Micro Services (HMS) sediment module using the Sediment Yield’s Layered Vertically in Advection (SYLVIA v1.0) algorithm </dc:title>
  <dc:creator>Venable, Karretta</dc:creator>
  <cp:revision>1</cp:revision>
  <dcterms:created xsi:type="dcterms:W3CDTF">2022-06-15T15:12:01Z</dcterms:created>
  <dcterms:modified xsi:type="dcterms:W3CDTF">2022-06-23T16:26:04Z</dcterms:modified>
</cp:coreProperties>
</file>